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29" r:id="rId4"/>
  </p:sldMasterIdLst>
  <p:notesMasterIdLst>
    <p:notesMasterId r:id="rId62"/>
  </p:notesMasterIdLst>
  <p:handoutMasterIdLst>
    <p:handoutMasterId r:id="rId63"/>
  </p:handoutMasterIdLst>
  <p:sldIdLst>
    <p:sldId id="1396" r:id="rId5"/>
    <p:sldId id="1394" r:id="rId6"/>
    <p:sldId id="270" r:id="rId7"/>
    <p:sldId id="10197" r:id="rId8"/>
    <p:sldId id="271" r:id="rId9"/>
    <p:sldId id="1526" r:id="rId10"/>
    <p:sldId id="1589" r:id="rId11"/>
    <p:sldId id="8159" r:id="rId12"/>
    <p:sldId id="1549" r:id="rId13"/>
    <p:sldId id="1507" r:id="rId14"/>
    <p:sldId id="1555" r:id="rId15"/>
    <p:sldId id="1556" r:id="rId16"/>
    <p:sldId id="1557" r:id="rId17"/>
    <p:sldId id="1511" r:id="rId18"/>
    <p:sldId id="1512" r:id="rId19"/>
    <p:sldId id="1513" r:id="rId20"/>
    <p:sldId id="1509" r:id="rId21"/>
    <p:sldId id="1510" r:id="rId22"/>
    <p:sldId id="1590" r:id="rId23"/>
    <p:sldId id="1550" r:id="rId24"/>
    <p:sldId id="1520" r:id="rId25"/>
    <p:sldId id="10199" r:id="rId26"/>
    <p:sldId id="10200" r:id="rId27"/>
    <p:sldId id="10202" r:id="rId28"/>
    <p:sldId id="10201" r:id="rId29"/>
    <p:sldId id="10203" r:id="rId30"/>
    <p:sldId id="1593" r:id="rId31"/>
    <p:sldId id="1521" r:id="rId32"/>
    <p:sldId id="1522" r:id="rId33"/>
    <p:sldId id="1532" r:id="rId34"/>
    <p:sldId id="1533" r:id="rId35"/>
    <p:sldId id="1525" r:id="rId36"/>
    <p:sldId id="1561" r:id="rId37"/>
    <p:sldId id="1562" r:id="rId38"/>
    <p:sldId id="1514" r:id="rId39"/>
    <p:sldId id="1572" r:id="rId40"/>
    <p:sldId id="10198" r:id="rId41"/>
    <p:sldId id="1563" r:id="rId42"/>
    <p:sldId id="8162" r:id="rId43"/>
    <p:sldId id="8163" r:id="rId44"/>
    <p:sldId id="8164" r:id="rId45"/>
    <p:sldId id="1588" r:id="rId46"/>
    <p:sldId id="1564" r:id="rId47"/>
    <p:sldId id="1596" r:id="rId48"/>
    <p:sldId id="1597" r:id="rId49"/>
    <p:sldId id="8171" r:id="rId50"/>
    <p:sldId id="8172" r:id="rId51"/>
    <p:sldId id="10204" r:id="rId52"/>
    <p:sldId id="10205" r:id="rId53"/>
    <p:sldId id="10206" r:id="rId54"/>
    <p:sldId id="10207" r:id="rId55"/>
    <p:sldId id="1585" r:id="rId56"/>
    <p:sldId id="1586" r:id="rId57"/>
    <p:sldId id="1587" r:id="rId58"/>
    <p:sldId id="1537" r:id="rId59"/>
    <p:sldId id="1322" r:id="rId60"/>
    <p:sldId id="1373" r:id="rId61"/>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A073DAE3-B461-442F-A3D3-6642BD875E45}">
          <p14:sldIdLst>
            <p14:sldId id="1396"/>
            <p14:sldId id="1394"/>
            <p14:sldId id="270"/>
            <p14:sldId id="10197"/>
            <p14:sldId id="271"/>
          </p14:sldIdLst>
        </p14:section>
        <p14:section name="Attract" id="{798FA7FC-1054-44A5-BD63-1EFFF24FEBFF}">
          <p14:sldIdLst>
            <p14:sldId id="1526"/>
            <p14:sldId id="1589"/>
            <p14:sldId id="8159"/>
            <p14:sldId id="1549"/>
            <p14:sldId id="1507"/>
            <p14:sldId id="1555"/>
            <p14:sldId id="1556"/>
            <p14:sldId id="1557"/>
            <p14:sldId id="1511"/>
            <p14:sldId id="1512"/>
            <p14:sldId id="1513"/>
            <p14:sldId id="1509"/>
            <p14:sldId id="1510"/>
            <p14:sldId id="1590"/>
            <p14:sldId id="1550"/>
            <p14:sldId id="1520"/>
            <p14:sldId id="10199"/>
            <p14:sldId id="10200"/>
            <p14:sldId id="10202"/>
            <p14:sldId id="10201"/>
            <p14:sldId id="10203"/>
            <p14:sldId id="1593"/>
            <p14:sldId id="1521"/>
            <p14:sldId id="1522"/>
            <p14:sldId id="1532"/>
            <p14:sldId id="1533"/>
            <p14:sldId id="1525"/>
            <p14:sldId id="1561"/>
            <p14:sldId id="1562"/>
            <p14:sldId id="1514"/>
            <p14:sldId id="1572"/>
            <p14:sldId id="10198"/>
            <p14:sldId id="1563"/>
            <p14:sldId id="8162"/>
            <p14:sldId id="8163"/>
            <p14:sldId id="8164"/>
            <p14:sldId id="1588"/>
            <p14:sldId id="1564"/>
            <p14:sldId id="1596"/>
            <p14:sldId id="1597"/>
            <p14:sldId id="8171"/>
            <p14:sldId id="8172"/>
            <p14:sldId id="10204"/>
            <p14:sldId id="10205"/>
            <p14:sldId id="10206"/>
            <p14:sldId id="10207"/>
            <p14:sldId id="1585"/>
            <p14:sldId id="1586"/>
            <p14:sldId id="1587"/>
            <p14:sldId id="1537"/>
          </p14:sldIdLst>
        </p14:section>
        <p14:section name="Summary" id="{C28CC510-9C67-4975-A256-73C70A10A366}">
          <p14:sldIdLst>
            <p14:sldId id="1322"/>
            <p14:sldId id="1373"/>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7" name="Auri Mathisen" initials="AM" lastIdx="1" clrIdx="7">
    <p:extLst>
      <p:ext uri="{19B8F6BF-5375-455C-9EA6-DF929625EA0E}">
        <p15:presenceInfo xmlns:p15="http://schemas.microsoft.com/office/powerpoint/2012/main" userId="S-1-5-21-383413107-1061881802-891584314-12534" providerId="AD"/>
      </p:ext>
    </p:extLst>
  </p:cmAuthor>
  <p:cmAuthor id="1" name="Mary Feil-Jacobs" initials="MFJ" lastIdx="43" clrIdx="1"/>
  <p:cmAuthor id="8" name="Judi Lee" initials="JL" lastIdx="3" clrIdx="8">
    <p:extLst>
      <p:ext uri="{19B8F6BF-5375-455C-9EA6-DF929625EA0E}">
        <p15:presenceInfo xmlns:p15="http://schemas.microsoft.com/office/powerpoint/2012/main" userId="S-1-5-21-383413107-1061881802-891584314-9954" providerId="AD"/>
      </p:ext>
    </p:extLst>
  </p:cmAuthor>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9" name="David Griffith" initials="DG" lastIdx="3" clrIdx="9">
    <p:extLst>
      <p:ext uri="{19B8F6BF-5375-455C-9EA6-DF929625EA0E}">
        <p15:presenceInfo xmlns:p15="http://schemas.microsoft.com/office/powerpoint/2012/main" userId="S-1-5-21-383413107-1061881802-891584314-4667"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 id="4" name="Mitchell Derrey" initials="MD" lastIdx="6" clrIdx="4">
    <p:extLst>
      <p:ext uri="{19B8F6BF-5375-455C-9EA6-DF929625EA0E}">
        <p15:presenceInfo xmlns:p15="http://schemas.microsoft.com/office/powerpoint/2012/main" userId="S-1-5-21-383413107-1061881802-891584314-4851" providerId="AD"/>
      </p:ext>
    </p:extLst>
  </p:cmAuthor>
  <p:cmAuthor id="5" name="Christen Anderson" initials="CA" lastIdx="25" clrIdx="5">
    <p:extLst>
      <p:ext uri="{19B8F6BF-5375-455C-9EA6-DF929625EA0E}">
        <p15:presenceInfo xmlns:p15="http://schemas.microsoft.com/office/powerpoint/2012/main" userId="Christen Anderson" providerId="None"/>
      </p:ext>
    </p:extLst>
  </p:cmAuthor>
  <p:cmAuthor id="6" name="Delaney Freer" initials="DF" lastIdx="16" clrIdx="6">
    <p:extLst>
      <p:ext uri="{19B8F6BF-5375-455C-9EA6-DF929625EA0E}">
        <p15:presenceInfo xmlns:p15="http://schemas.microsoft.com/office/powerpoint/2012/main" userId="4a46fd6c6e3be69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75C"/>
    <a:srgbClr val="EAEAEA"/>
    <a:srgbClr val="001E60"/>
    <a:srgbClr val="E6E6E6"/>
    <a:srgbClr val="0095C8"/>
    <a:srgbClr val="E1B81C"/>
    <a:srgbClr val="E4002B"/>
    <a:srgbClr val="002060"/>
    <a:srgbClr val="84BD00"/>
    <a:srgbClr val="20B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6ED820-A2BB-4E39-ACE4-FB3725E5979F}" v="1927" dt="2019-03-15T21:50:29.8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4" autoAdjust="0"/>
    <p:restoredTop sz="96400" autoAdjust="0"/>
  </p:normalViewPr>
  <p:slideViewPr>
    <p:cSldViewPr>
      <p:cViewPr varScale="1">
        <p:scale>
          <a:sx n="89" d="100"/>
          <a:sy n="89" d="100"/>
        </p:scale>
        <p:origin x="60" y="124"/>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howGuides="1">
      <p:cViewPr>
        <p:scale>
          <a:sx n="130" d="100"/>
          <a:sy n="130" d="100"/>
        </p:scale>
        <p:origin x="2064" y="-113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commentAuthors" Target="commentAuthors.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r>
              <a:rPr lang="en-US" dirty="0"/>
              <a:t>CRMUG Summit 2017</a:t>
            </a: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E58CAF0-866C-41B3-A854-572A2A51FA6A}" type="datetime8">
              <a:rPr lang="en-US" smtClean="0">
                <a:latin typeface="Arial" panose="020B0604020202020204" pitchFamily="34" charset="0"/>
                <a:cs typeface="Arial" panose="020B0604020202020204" pitchFamily="34" charset="0"/>
              </a:rPr>
              <a:t>3/15/2019 8:28 PM</a:t>
            </a:fld>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Arial" panose="020B0604020202020204" pitchFamily="34" charset="0"/>
                <a:cs typeface="Arial" panose="020B0604020202020204" pitchFamily="34" charset="0"/>
              </a:rPr>
              <a:t>‹#›</a:t>
            </a:fld>
            <a:endParaRPr lang="en-US" dirty="0">
              <a:latin typeface="Arial" panose="020B0604020202020204" pitchFamily="34" charset="0"/>
              <a:cs typeface="Arial" panose="020B0604020202020204" pitchFamily="34" charset="0"/>
            </a:endParaRPr>
          </a:p>
        </p:txBody>
      </p:sp>
      <p:sp>
        <p:nvSpPr>
          <p:cNvPr id="5"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Arial" panose="020B0604020202020204" pitchFamily="34" charset="0"/>
                <a:ea typeface="Segoe UI" pitchFamily="34" charset="0"/>
                <a:cs typeface="Arial" panose="020B0604020202020204" pitchFamily="34" charset="0"/>
              </a:rPr>
              <a:t>© 2017 Dynamic Communities. All rights reserved.</a:t>
            </a: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cs typeface="Arial" panose="020B0604020202020204" pitchFamily="34" charset="0"/>
              </a:defRPr>
            </a:lvl1pPr>
          </a:lstStyle>
          <a:p>
            <a:r>
              <a:rPr lang="en-US" dirty="0"/>
              <a:t>CRMUG Summit 2017</a:t>
            </a:r>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cs typeface="Arial" panose="020B0604020202020204" pitchFamily="34" charset="0"/>
              </a:defRPr>
            </a:lvl1pPr>
          </a:lstStyle>
          <a:p>
            <a:fld id="{2058EF5B-311B-4148-8831-2D28534D49CD}" type="datetime8">
              <a:rPr lang="en-US" smtClean="0"/>
              <a:t>3/15/2019 7:50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B4008EB6-D09E-4580-8CD6-DDB14511944F}" type="slidenum">
              <a:rPr lang="en-US" smtClean="0"/>
              <a:pPr/>
              <a:t>‹#›</a:t>
            </a:fld>
            <a:endParaRPr lang="en-US" dirty="0"/>
          </a:p>
        </p:txBody>
      </p:sp>
      <p:sp>
        <p:nvSpPr>
          <p:cNvPr id="7" name="Footer Placeholder 7"/>
          <p:cNvSpPr>
            <a:spLocks noGrp="1"/>
          </p:cNvSpPr>
          <p:nvPr>
            <p:ph type="ftr" sz="quarter" idx="4"/>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Arial" panose="020B0604020202020204" pitchFamily="34" charset="0"/>
                <a:ea typeface="Segoe UI" pitchFamily="34" charset="0"/>
                <a:cs typeface="Arial" panose="020B0604020202020204" pitchFamily="34" charset="0"/>
              </a:rPr>
              <a:t>© 2017 Dynamic Communities. All rights reserved.</a:t>
            </a:r>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ftr="0"/>
  <p:notesStyle>
    <a:lvl1pPr marL="0" algn="l" defTabSz="932742" rtl="0" eaLnBrk="1" latinLnBrk="0" hangingPunct="1">
      <a:lnSpc>
        <a:spcPct val="90000"/>
      </a:lnSpc>
      <a:spcAft>
        <a:spcPts val="340"/>
      </a:spcAft>
      <a:defRPr sz="900" kern="1200">
        <a:solidFill>
          <a:schemeClr val="tx1"/>
        </a:solidFill>
        <a:latin typeface="Arial" panose="020B0604020202020204" pitchFamily="34" charset="0"/>
        <a:ea typeface="+mn-ea"/>
        <a:cs typeface="Arial" panose="020B0604020202020204" pitchFamily="34" charset="0"/>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Arial" panose="020B0604020202020204" pitchFamily="34" charset="0"/>
        <a:ea typeface="+mn-ea"/>
        <a:cs typeface="Arial" panose="020B0604020202020204" pitchFamily="34" charset="0"/>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Arial" panose="020B0604020202020204" pitchFamily="34" charset="0"/>
        <a:ea typeface="+mn-ea"/>
        <a:cs typeface="Arial" panose="020B0604020202020204" pitchFamily="34" charset="0"/>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Arial" panose="020B0604020202020204" pitchFamily="34" charset="0"/>
        <a:ea typeface="+mn-ea"/>
        <a:cs typeface="Arial" panose="020B0604020202020204" pitchFamily="34" charset="0"/>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Arial" panose="020B0604020202020204" pitchFamily="34" charset="0"/>
        <a:ea typeface="+mn-ea"/>
        <a:cs typeface="Arial" panose="020B0604020202020204" pitchFamily="34" charset="0"/>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6" name="Date Placeholder 5"/>
          <p:cNvSpPr>
            <a:spLocks noGrp="1"/>
          </p:cNvSpPr>
          <p:nvPr>
            <p:ph type="dt" idx="12"/>
          </p:nvPr>
        </p:nvSpPr>
        <p:spPr/>
        <p:txBody>
          <a:bodyPr/>
          <a:lstStyle/>
          <a:p>
            <a:fld id="{67C6B1E4-98EC-4312-8FF0-D36B8081355F}" type="datetime8">
              <a:rPr lang="en-US" smtClean="0"/>
              <a:t>3/15/2019 7:50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a:t>
            </a:fld>
            <a:endParaRPr lang="en-US" dirty="0"/>
          </a:p>
        </p:txBody>
      </p:sp>
    </p:spTree>
    <p:extLst>
      <p:ext uri="{BB962C8B-B14F-4D97-AF65-F5344CB8AC3E}">
        <p14:creationId xmlns:p14="http://schemas.microsoft.com/office/powerpoint/2010/main" val="1458784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Unlock intelligence + extensibility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Facilitate smarter decisions by combining human and machine intelligence to get analytics + action.</a:t>
            </a:r>
          </a:p>
          <a:p>
            <a:pPr lvl="0"/>
            <a:r>
              <a:rPr lang="en-US" sz="1200" b="1" kern="1200" dirty="0">
                <a:solidFill>
                  <a:schemeClr val="tx1"/>
                </a:solidFill>
                <a:effectLst/>
                <a:latin typeface="+mn-lt"/>
                <a:ea typeface="+mn-ea"/>
                <a:cs typeface="+mn-cs"/>
              </a:rPr>
              <a:t>Analytics and Actions: </a:t>
            </a:r>
            <a:r>
              <a:rPr lang="en-US" sz="1200" kern="1200" dirty="0">
                <a:solidFill>
                  <a:schemeClr val="tx1"/>
                </a:solidFill>
                <a:effectLst/>
                <a:latin typeface="+mn-lt"/>
                <a:ea typeface="+mn-ea"/>
                <a:cs typeface="+mn-cs"/>
              </a:rPr>
              <a:t>Improve dashboards and user interface to provide recruiters and hiring managers with insight into the health of candidate pipelines and onboarding. Dashboards will also include suggested actions to keep the hiring process moving and ensure you deliver the best possible candidate and onboarding experience.</a:t>
            </a:r>
          </a:p>
          <a:p>
            <a:pPr lvl="0"/>
            <a:r>
              <a:rPr lang="en-US" sz="1200" b="1" kern="1200" dirty="0">
                <a:solidFill>
                  <a:schemeClr val="tx1"/>
                </a:solidFill>
                <a:effectLst/>
                <a:latin typeface="+mn-lt"/>
                <a:ea typeface="+mn-ea"/>
                <a:cs typeface="+mn-cs"/>
              </a:rPr>
              <a:t>Employee data in CDS for Apps: </a:t>
            </a:r>
            <a:r>
              <a:rPr lang="en-US" sz="1200" kern="1200" dirty="0">
                <a:solidFill>
                  <a:schemeClr val="tx1"/>
                </a:solidFill>
                <a:effectLst/>
                <a:latin typeface="+mn-lt"/>
                <a:ea typeface="+mn-ea"/>
                <a:cs typeface="+mn-cs"/>
              </a:rPr>
              <a:t>Utilize Power Apps + Power Flow + Power BI to unlock the next level of talent success. Expand extensibility through additional entities within CDS, including competencies, job, benefits, compensation, organization management and tasks.</a:t>
            </a:r>
          </a:p>
          <a:p>
            <a:pPr lvl="0"/>
            <a:r>
              <a:rPr lang="en-US" sz="1200" b="1" kern="1200" dirty="0">
                <a:solidFill>
                  <a:schemeClr val="tx1"/>
                </a:solidFill>
                <a:effectLst/>
                <a:latin typeface="+mn-lt"/>
                <a:ea typeface="+mn-ea"/>
                <a:cs typeface="+mn-cs"/>
              </a:rPr>
              <a:t>Intelligence on time and absence: </a:t>
            </a:r>
            <a:r>
              <a:rPr lang="en-US" sz="1200" kern="1200" dirty="0">
                <a:solidFill>
                  <a:schemeClr val="tx1"/>
                </a:solidFill>
                <a:effectLst/>
                <a:latin typeface="+mn-lt"/>
                <a:ea typeface="+mn-ea"/>
                <a:cs typeface="+mn-cs"/>
              </a:rPr>
              <a:t>Enhancements will allow the configuration of leave and absence plans to meet regulatory policies and provide additional insight into employee time off. </a:t>
            </a:r>
          </a:p>
          <a:p>
            <a:pPr marL="342900" indent="-342900">
              <a:buFont typeface="Arial" panose="020B0604020202020204" pitchFamily="34" charset="0"/>
              <a:buChar char="•"/>
            </a:pPr>
            <a:endParaRPr lang="en-US" sz="900" dirty="0">
              <a:gradFill>
                <a:gsLst>
                  <a:gs pos="2917">
                    <a:schemeClr val="tx1"/>
                  </a:gs>
                  <a:gs pos="30000">
                    <a:schemeClr val="tx1"/>
                  </a:gs>
                </a:gsLst>
                <a:lin ang="5400000" scaled="0"/>
              </a:gradFill>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53EE6A3-7E79-4ACE-A926-13D561BB2C32}"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3/15/2019 7:50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692290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6" name="Date Placeholder 5"/>
          <p:cNvSpPr>
            <a:spLocks noGrp="1"/>
          </p:cNvSpPr>
          <p:nvPr>
            <p:ph type="dt" idx="12"/>
          </p:nvPr>
        </p:nvSpPr>
        <p:spPr/>
        <p:txBody>
          <a:bodyPr/>
          <a:lstStyle/>
          <a:p>
            <a:fld id="{25FB70DF-21EA-4EDF-9EC5-1F20D9BCC3C2}" type="datetime8">
              <a:rPr lang="en-US" smtClean="0"/>
              <a:t>3/15/2019 7:50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56</a:t>
            </a:fld>
            <a:endParaRPr lang="en-US" dirty="0"/>
          </a:p>
        </p:txBody>
      </p:sp>
    </p:spTree>
    <p:extLst>
      <p:ext uri="{BB962C8B-B14F-4D97-AF65-F5344CB8AC3E}">
        <p14:creationId xmlns:p14="http://schemas.microsoft.com/office/powerpoint/2010/main" val="2829710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a:xfrm>
            <a:off x="0" y="0"/>
            <a:ext cx="2971800" cy="457200"/>
          </a:xfrm>
          <a:prstGeom prst="rect">
            <a:avLst/>
          </a:prstGeom>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CF755C18-E55A-414E-AC9F-199608F14225}" type="datetime8">
              <a:rPr lang="en-US" smtClean="0">
                <a:solidFill>
                  <a:prstClr val="black"/>
                </a:solidFill>
              </a:rPr>
              <a:t>3/15/2019 7:50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57</a:t>
            </a:fld>
            <a:endParaRPr lang="en-US" dirty="0">
              <a:solidFill>
                <a:prstClr val="black"/>
              </a:solidFill>
            </a:endParaRPr>
          </a:p>
        </p:txBody>
      </p:sp>
    </p:spTree>
    <p:extLst>
      <p:ext uri="{BB962C8B-B14F-4D97-AF65-F5344CB8AC3E}">
        <p14:creationId xmlns:p14="http://schemas.microsoft.com/office/powerpoint/2010/main" val="20258529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Walk-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88385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203">
          <p15:clr>
            <a:srgbClr val="FBAE40"/>
          </p15:clr>
        </p15:guide>
        <p15:guide id="2" orient="horz" pos="105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hoto_O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userDrawn="1">
            <p:ph type="body" sz="quarter" idx="14" hasCustomPrompt="1"/>
          </p:nvPr>
        </p:nvSpPr>
        <p:spPr bwMode="black">
          <a:xfrm>
            <a:off x="730248" y="3503664"/>
            <a:ext cx="6635751" cy="1188701"/>
          </a:xfrm>
        </p:spPr>
        <p:txBody>
          <a:bodyPr tIns="109728" bIns="109728">
            <a:noAutofit/>
          </a:bodyPr>
          <a:lstStyle>
            <a:lvl1pPr marL="0" indent="0">
              <a:spcBef>
                <a:spcPts val="0"/>
              </a:spcBef>
              <a:buNone/>
              <a:defRPr sz="3200">
                <a:gradFill>
                  <a:gsLst>
                    <a:gs pos="90984">
                      <a:schemeClr val="tx1"/>
                    </a:gs>
                    <a:gs pos="74000">
                      <a:schemeClr val="tx1"/>
                    </a:gs>
                  </a:gsLst>
                  <a:lin ang="5400000" scaled="0"/>
                </a:gradFill>
                <a:latin typeface="Segoe UI" panose="020B0502040204020203" pitchFamily="34" charset="0"/>
                <a:cs typeface="Segoe UI" panose="020B0502040204020203" pitchFamily="34" charset="0"/>
              </a:defRPr>
            </a:lvl1pPr>
          </a:lstStyle>
          <a:p>
            <a:pPr lvl="0"/>
            <a:r>
              <a:rPr lang="en-US" dirty="0"/>
              <a:t>Speaker Name</a:t>
            </a:r>
          </a:p>
        </p:txBody>
      </p:sp>
      <p:sp>
        <p:nvSpPr>
          <p:cNvPr id="5" name="Text Placeholder 4">
            <a:extLst>
              <a:ext uri="{FF2B5EF4-FFF2-40B4-BE49-F238E27FC236}">
                <a16:creationId xmlns:a16="http://schemas.microsoft.com/office/drawing/2014/main" id="{0EE2DC5A-FA40-466F-9392-371D4E574099}"/>
              </a:ext>
            </a:extLst>
          </p:cNvPr>
          <p:cNvSpPr>
            <a:spLocks noGrp="1"/>
          </p:cNvSpPr>
          <p:nvPr>
            <p:ph type="body" sz="quarter" idx="15" hasCustomPrompt="1"/>
          </p:nvPr>
        </p:nvSpPr>
        <p:spPr bwMode="black">
          <a:xfrm>
            <a:off x="731837" y="1668462"/>
            <a:ext cx="6634162" cy="960263"/>
          </a:xfrm>
        </p:spPr>
        <p:txBody>
          <a:bodyPr lIns="182880" tIns="146304" rIns="182880" bIns="146304"/>
          <a:lstStyle>
            <a:lvl1pPr marL="0" indent="0">
              <a:buNone/>
              <a:defRPr sz="4800">
                <a:latin typeface="+mj-lt"/>
              </a:defRPr>
            </a:lvl1pPr>
          </a:lstStyle>
          <a:p>
            <a:pPr lvl="0"/>
            <a:r>
              <a:rPr lang="en-US" dirty="0"/>
              <a:t>Presentation title</a:t>
            </a:r>
          </a:p>
        </p:txBody>
      </p:sp>
    </p:spTree>
    <p:extLst>
      <p:ext uri="{BB962C8B-B14F-4D97-AF65-F5344CB8AC3E}">
        <p14:creationId xmlns:p14="http://schemas.microsoft.com/office/powerpoint/2010/main" val="28866701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739864" y="2582862"/>
            <a:ext cx="11424339" cy="2092881"/>
          </a:xfrm>
        </p:spPr>
        <p:txBody>
          <a:bodyPr wrap="square">
            <a:spAutoFit/>
          </a:bodyPr>
          <a:lstStyle>
            <a:lvl1pPr>
              <a:defRPr sz="40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0326847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2-color Non-bullet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748332" y="2582862"/>
            <a:ext cx="4631706" cy="1914370"/>
          </a:xfrm>
        </p:spPr>
        <p:txBody>
          <a:bodyPr wrap="square">
            <a:spAutoFit/>
          </a:bodyPr>
          <a:lstStyle>
            <a:lvl1pPr marL="0" indent="0">
              <a:spcBef>
                <a:spcPts val="1224"/>
              </a:spcBef>
              <a:buClr>
                <a:schemeClr val="tx1"/>
              </a:buClr>
              <a:buFont typeface="Wingdings" pitchFamily="2" charset="2"/>
              <a:buNone/>
              <a:defRPr sz="3200">
                <a:solidFill>
                  <a:schemeClr val="tx1"/>
                </a:solidFill>
              </a:defRPr>
            </a:lvl1pPr>
            <a:lvl2pPr marL="0" indent="0">
              <a:buNone/>
              <a:defRPr sz="2000">
                <a:solidFill>
                  <a:schemeClr val="tx1"/>
                </a:solidFill>
              </a:defRPr>
            </a:lvl2pPr>
            <a:lvl3pPr marL="231775" indent="0">
              <a:buNone/>
              <a:tabLst/>
              <a:defRPr sz="2000">
                <a:solidFill>
                  <a:schemeClr val="tx1"/>
                </a:solidFill>
              </a:defRPr>
            </a:lvl3pPr>
            <a:lvl4pPr marL="460375" indent="0">
              <a:buNone/>
              <a:defRPr>
                <a:solidFill>
                  <a:schemeClr val="tx1"/>
                </a:solidFill>
              </a:defRPr>
            </a:lvl4pPr>
            <a:lvl5pPr marL="685800" indent="0">
              <a:buNone/>
              <a:tabLst/>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370637" y="2582862"/>
            <a:ext cx="5486399" cy="1914370"/>
          </a:xfrm>
        </p:spPr>
        <p:txBody>
          <a:bodyPr wrap="square">
            <a:spAutoFit/>
          </a:bodyPr>
          <a:lstStyle>
            <a:lvl1pPr marL="0" indent="0">
              <a:spcBef>
                <a:spcPts val="1224"/>
              </a:spcBef>
              <a:buClr>
                <a:schemeClr val="tx1"/>
              </a:buClr>
              <a:buFont typeface="Wingdings" pitchFamily="2" charset="2"/>
              <a:buNone/>
              <a:defRPr sz="3200">
                <a:solidFill>
                  <a:schemeClr val="tx1"/>
                </a:solidFill>
              </a:defRPr>
            </a:lvl1pPr>
            <a:lvl2pPr marL="0" indent="0">
              <a:buNone/>
              <a:defRPr sz="2000">
                <a:solidFill>
                  <a:schemeClr val="tx1"/>
                </a:solidFill>
              </a:defRPr>
            </a:lvl2pPr>
            <a:lvl3pPr marL="231775" indent="0">
              <a:buNone/>
              <a:tabLst/>
              <a:defRPr sz="2000">
                <a:solidFill>
                  <a:schemeClr val="tx1"/>
                </a:solidFill>
              </a:defRPr>
            </a:lvl3pPr>
            <a:lvl4pPr marL="460375" indent="0">
              <a:buNone/>
              <a:defRPr>
                <a:solidFill>
                  <a:schemeClr val="tx1"/>
                </a:solidFill>
              </a:defRPr>
            </a:lvl4pPr>
            <a:lvl5pPr marL="685800" indent="0">
              <a:buNone/>
              <a:tabLst/>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739778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lumn 2-color Non-bullet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748332" y="2582862"/>
            <a:ext cx="4631706" cy="1914370"/>
          </a:xfrm>
        </p:spPr>
        <p:txBody>
          <a:bodyPr wrap="square">
            <a:spAutoFit/>
          </a:bodyPr>
          <a:lstStyle>
            <a:lvl1pPr marL="0" indent="0">
              <a:spcBef>
                <a:spcPts val="1224"/>
              </a:spcBef>
              <a:buClr>
                <a:schemeClr val="tx1"/>
              </a:buClr>
              <a:buFont typeface="Wingdings" pitchFamily="2" charset="2"/>
              <a:buNone/>
              <a:defRPr sz="3200">
                <a:solidFill>
                  <a:schemeClr val="tx1"/>
                </a:solidFill>
              </a:defRPr>
            </a:lvl1pPr>
            <a:lvl2pPr marL="0" indent="0">
              <a:buNone/>
              <a:defRPr sz="2000">
                <a:solidFill>
                  <a:schemeClr val="tx1"/>
                </a:solidFill>
              </a:defRPr>
            </a:lvl2pPr>
            <a:lvl3pPr marL="231775" indent="0">
              <a:buNone/>
              <a:tabLst/>
              <a:defRPr sz="2000">
                <a:solidFill>
                  <a:schemeClr val="tx1"/>
                </a:solidFill>
              </a:defRPr>
            </a:lvl3pPr>
            <a:lvl4pPr marL="460375" indent="0">
              <a:buNone/>
              <a:defRPr>
                <a:solidFill>
                  <a:schemeClr val="tx1"/>
                </a:solidFill>
              </a:defRPr>
            </a:lvl4pPr>
            <a:lvl5pPr marL="685800" indent="0">
              <a:buNone/>
              <a:tabLst/>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370637" y="2582862"/>
            <a:ext cx="5486399" cy="1914370"/>
          </a:xfrm>
        </p:spPr>
        <p:txBody>
          <a:bodyPr wrap="square">
            <a:spAutoFit/>
          </a:bodyPr>
          <a:lstStyle>
            <a:lvl1pPr marL="0" indent="0">
              <a:spcBef>
                <a:spcPts val="1224"/>
              </a:spcBef>
              <a:buClr>
                <a:schemeClr val="tx1"/>
              </a:buClr>
              <a:buFont typeface="Wingdings" pitchFamily="2" charset="2"/>
              <a:buNone/>
              <a:defRPr sz="3200">
                <a:solidFill>
                  <a:schemeClr val="tx1"/>
                </a:solidFill>
              </a:defRPr>
            </a:lvl1pPr>
            <a:lvl2pPr marL="0" indent="0">
              <a:buNone/>
              <a:defRPr sz="2000">
                <a:solidFill>
                  <a:schemeClr val="tx1"/>
                </a:solidFill>
              </a:defRPr>
            </a:lvl2pPr>
            <a:lvl3pPr marL="231775" indent="0">
              <a:buNone/>
              <a:tabLst/>
              <a:defRPr sz="2000">
                <a:solidFill>
                  <a:schemeClr val="tx1"/>
                </a:solidFill>
              </a:defRPr>
            </a:lvl3pPr>
            <a:lvl4pPr marL="460375" indent="0">
              <a:buNone/>
              <a:defRPr>
                <a:solidFill>
                  <a:schemeClr val="tx1"/>
                </a:solidFill>
              </a:defRPr>
            </a:lvl4pPr>
            <a:lvl5pPr marL="685800" indent="0">
              <a:buNone/>
              <a:tabLst/>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0428802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wo Column 2-color Non-bullet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748332" y="2582862"/>
            <a:ext cx="4631706" cy="1914370"/>
          </a:xfrm>
        </p:spPr>
        <p:txBody>
          <a:bodyPr wrap="square">
            <a:spAutoFit/>
          </a:bodyPr>
          <a:lstStyle>
            <a:lvl1pPr marL="0" indent="0">
              <a:spcBef>
                <a:spcPts val="1224"/>
              </a:spcBef>
              <a:buClr>
                <a:schemeClr val="tx1"/>
              </a:buClr>
              <a:buFont typeface="Wingdings" pitchFamily="2" charset="2"/>
              <a:buNone/>
              <a:defRPr sz="3200">
                <a:solidFill>
                  <a:schemeClr val="bg1"/>
                </a:solidFill>
              </a:defRPr>
            </a:lvl1pPr>
            <a:lvl2pPr marL="0" indent="0">
              <a:buNone/>
              <a:defRPr sz="2000">
                <a:solidFill>
                  <a:schemeClr val="bg1"/>
                </a:solidFill>
              </a:defRPr>
            </a:lvl2pPr>
            <a:lvl3pPr marL="231775" indent="0">
              <a:buNone/>
              <a:tabLst/>
              <a:defRPr sz="2000">
                <a:solidFill>
                  <a:schemeClr val="bg1"/>
                </a:solidFill>
              </a:defRPr>
            </a:lvl3pPr>
            <a:lvl4pPr marL="460375" indent="0">
              <a:buNone/>
              <a:defRPr>
                <a:solidFill>
                  <a:schemeClr val="bg1"/>
                </a:solidFill>
              </a:defRPr>
            </a:lvl4pPr>
            <a:lvl5pPr marL="685800" indent="0">
              <a:buNone/>
              <a:tabLst/>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370637" y="2582862"/>
            <a:ext cx="5486399" cy="1914370"/>
          </a:xfrm>
        </p:spPr>
        <p:txBody>
          <a:bodyPr wrap="square">
            <a:spAutoFit/>
          </a:bodyPr>
          <a:lstStyle>
            <a:lvl1pPr marL="0" indent="0">
              <a:spcBef>
                <a:spcPts val="1224"/>
              </a:spcBef>
              <a:buClr>
                <a:schemeClr val="tx1"/>
              </a:buClr>
              <a:buFont typeface="Wingdings" pitchFamily="2" charset="2"/>
              <a:buNone/>
              <a:defRPr sz="3200">
                <a:solidFill>
                  <a:schemeClr val="bg1"/>
                </a:solidFill>
              </a:defRPr>
            </a:lvl1pPr>
            <a:lvl2pPr marL="0" indent="0">
              <a:buNone/>
              <a:defRPr sz="2000">
                <a:solidFill>
                  <a:schemeClr val="bg1"/>
                </a:solidFill>
              </a:defRPr>
            </a:lvl2pPr>
            <a:lvl3pPr marL="231775" indent="0">
              <a:buNone/>
              <a:tabLst/>
              <a:defRPr sz="2000">
                <a:solidFill>
                  <a:schemeClr val="bg1"/>
                </a:solidFill>
              </a:defRPr>
            </a:lvl3pPr>
            <a:lvl4pPr marL="460375" indent="0">
              <a:buNone/>
              <a:defRPr>
                <a:solidFill>
                  <a:schemeClr val="bg1"/>
                </a:solidFill>
              </a:defRPr>
            </a:lvl4pPr>
            <a:lvl5pPr marL="685800" indent="0">
              <a:buNone/>
              <a:tabLst/>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8540823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1837" y="754062"/>
            <a:ext cx="11277600" cy="917575"/>
          </a:xfrm>
        </p:spPr>
        <p:txBody>
          <a:bodyPr/>
          <a:lstStyle>
            <a:lvl1pPr>
              <a:defRPr b="0">
                <a:latin typeface="+mj-lt"/>
              </a:defRPr>
            </a:lvl1pPr>
          </a:lstStyle>
          <a:p>
            <a:r>
              <a:rPr lang="en-US" dirty="0"/>
              <a:t>Click To Edit Master Title Style</a:t>
            </a:r>
          </a:p>
        </p:txBody>
      </p:sp>
    </p:spTree>
    <p:extLst>
      <p:ext uri="{BB962C8B-B14F-4D97-AF65-F5344CB8AC3E}">
        <p14:creationId xmlns:p14="http://schemas.microsoft.com/office/powerpoint/2010/main" val="218933552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em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7038" y="1668462"/>
            <a:ext cx="3581400" cy="1957459"/>
          </a:xfrm>
          <a:noFill/>
        </p:spPr>
        <p:txBody>
          <a:bodyPr wrap="square" tIns="91440" bIns="91440" anchor="t" anchorCtr="0">
            <a:spAutoFit/>
          </a:bodyPr>
          <a:lstStyle>
            <a:lvl1pPr>
              <a:defRPr sz="6400" spc="-100" baseline="0">
                <a:solidFill>
                  <a:schemeClr val="tx1"/>
                </a:solidFill>
                <a:latin typeface="+mj-lt"/>
              </a:defRPr>
            </a:lvl1pPr>
          </a:lstStyle>
          <a:p>
            <a:r>
              <a:rPr lang="en-US" dirty="0"/>
              <a:t>DEMO TITLE</a:t>
            </a:r>
          </a:p>
        </p:txBody>
      </p:sp>
      <p:sp>
        <p:nvSpPr>
          <p:cNvPr id="5" name="Text Placeholder 4"/>
          <p:cNvSpPr>
            <a:spLocks noGrp="1"/>
          </p:cNvSpPr>
          <p:nvPr>
            <p:ph type="body" sz="quarter" idx="12" hasCustomPrompt="1"/>
          </p:nvPr>
        </p:nvSpPr>
        <p:spPr>
          <a:xfrm>
            <a:off x="4922837" y="1668462"/>
            <a:ext cx="6858000" cy="738664"/>
          </a:xfrm>
          <a:noFill/>
        </p:spPr>
        <p:txBody>
          <a:bodyPr wrap="square" lIns="182880" tIns="146304" rIns="182880" bIns="146304">
            <a:spAutoFit/>
          </a:bodyPr>
          <a:lstStyle>
            <a:lvl1pPr marL="0" indent="0">
              <a:spcBef>
                <a:spcPts val="0"/>
              </a:spcBef>
              <a:buNone/>
              <a:defRPr sz="3200" spc="0" baseline="0">
                <a:solidFill>
                  <a:schemeClr val="bg1"/>
                </a:solidFill>
                <a:latin typeface="+mj-lt"/>
              </a:defRPr>
            </a:lvl1pPr>
          </a:lstStyle>
          <a:p>
            <a:pPr lvl="0"/>
            <a:r>
              <a:rPr lang="en-US" dirty="0"/>
              <a:t>Text </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Vide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1837" y="754062"/>
            <a:ext cx="6565073" cy="1181862"/>
          </a:xfrm>
          <a:noFill/>
        </p:spPr>
        <p:txBody>
          <a:bodyPr wrap="square"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Video title</a:t>
            </a:r>
          </a:p>
        </p:txBody>
      </p:sp>
    </p:spTree>
    <p:extLst>
      <p:ext uri="{BB962C8B-B14F-4D97-AF65-F5344CB8AC3E}">
        <p14:creationId xmlns:p14="http://schemas.microsoft.com/office/powerpoint/2010/main" val="37993208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1837" y="1668462"/>
            <a:ext cx="7315200" cy="1181862"/>
          </a:xfrm>
          <a:noFill/>
        </p:spPr>
        <p:txBody>
          <a:bodyPr wrap="square" tIns="91440" bIns="91440" anchor="t" anchorCtr="0">
            <a:spAutoFit/>
          </a:bodyPr>
          <a:lstStyle>
            <a:lvl1pPr>
              <a:defRPr sz="7200" spc="-100" baseline="0">
                <a:solidFill>
                  <a:schemeClr val="tx1"/>
                </a:solidFill>
              </a:defRPr>
            </a:lvl1pPr>
          </a:lstStyle>
          <a:p>
            <a:r>
              <a:rPr lang="en-US" dirty="0"/>
              <a:t>Section title</a:t>
            </a:r>
          </a:p>
        </p:txBody>
      </p:sp>
    </p:spTree>
    <p:extLst>
      <p:ext uri="{BB962C8B-B14F-4D97-AF65-F5344CB8AC3E}">
        <p14:creationId xmlns:p14="http://schemas.microsoft.com/office/powerpoint/2010/main" val="272884901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50-50 Right Photo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a:off x="6218237" y="1938"/>
            <a:ext cx="6216650" cy="6992587"/>
          </a:xfrm>
          <a:blipFill>
            <a:blip r:embed="rId3"/>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effectLst/>
                <a:latin typeface="+mn-lt"/>
              </a:defRPr>
            </a:lvl1pPr>
          </a:lstStyle>
          <a:p>
            <a:r>
              <a:rPr lang="en-US"/>
              <a:t>Click icon to add picture</a:t>
            </a:r>
            <a:endParaRPr lang="en-US" dirty="0"/>
          </a:p>
        </p:txBody>
      </p:sp>
      <p:sp>
        <p:nvSpPr>
          <p:cNvPr id="2" name="Title 1"/>
          <p:cNvSpPr>
            <a:spLocks noGrp="1"/>
          </p:cNvSpPr>
          <p:nvPr>
            <p:ph type="title" hasCustomPrompt="1"/>
          </p:nvPr>
        </p:nvSpPr>
        <p:spPr>
          <a:xfrm>
            <a:off x="731837" y="1668462"/>
            <a:ext cx="5029201" cy="738664"/>
          </a:xfrm>
        </p:spPr>
        <p:txBody>
          <a:bodyPr wrap="square">
            <a:spAutoFit/>
          </a:bodyPr>
          <a:lstStyle>
            <a:lvl1pPr>
              <a:defRPr sz="4000" baseline="0">
                <a:solidFill>
                  <a:schemeClr val="bg1"/>
                </a:solidFill>
              </a:defRPr>
            </a:lvl1pPr>
          </a:lstStyle>
          <a:p>
            <a:r>
              <a:rPr lang="en-US" dirty="0"/>
              <a:t>50/50 photo layout</a:t>
            </a:r>
          </a:p>
        </p:txBody>
      </p:sp>
    </p:spTree>
    <p:extLst>
      <p:ext uri="{BB962C8B-B14F-4D97-AF65-F5344CB8AC3E}">
        <p14:creationId xmlns:p14="http://schemas.microsoft.com/office/powerpoint/2010/main" val="412568273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50-50 Right Photo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a:off x="6218237" y="1938"/>
            <a:ext cx="6216650" cy="6992587"/>
          </a:xfrm>
          <a:blipFill>
            <a:blip r:embed="rId3"/>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effectLst/>
                <a:latin typeface="+mn-lt"/>
              </a:defRPr>
            </a:lvl1pPr>
          </a:lstStyle>
          <a:p>
            <a:r>
              <a:rPr lang="en-US"/>
              <a:t>Click icon to add picture</a:t>
            </a:r>
            <a:endParaRPr lang="en-US" dirty="0"/>
          </a:p>
        </p:txBody>
      </p:sp>
      <p:sp>
        <p:nvSpPr>
          <p:cNvPr id="2" name="Title 1"/>
          <p:cNvSpPr>
            <a:spLocks noGrp="1"/>
          </p:cNvSpPr>
          <p:nvPr>
            <p:ph type="title" hasCustomPrompt="1"/>
          </p:nvPr>
        </p:nvSpPr>
        <p:spPr>
          <a:xfrm>
            <a:off x="731837" y="1668462"/>
            <a:ext cx="5029201" cy="738664"/>
          </a:xfrm>
        </p:spPr>
        <p:txBody>
          <a:bodyPr wrap="square">
            <a:spAutoFit/>
          </a:bodyPr>
          <a:lstStyle>
            <a:lvl1pPr>
              <a:defRPr sz="4000" baseline="0">
                <a:solidFill>
                  <a:schemeClr val="tx1"/>
                </a:solidFill>
              </a:defRPr>
            </a:lvl1pPr>
          </a:lstStyle>
          <a:p>
            <a:r>
              <a:rPr lang="en-US" dirty="0"/>
              <a:t>50/50 photo layout</a:t>
            </a:r>
          </a:p>
        </p:txBody>
      </p:sp>
    </p:spTree>
    <p:extLst>
      <p:ext uri="{BB962C8B-B14F-4D97-AF65-F5344CB8AC3E}">
        <p14:creationId xmlns:p14="http://schemas.microsoft.com/office/powerpoint/2010/main" val="22408406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veloper Co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1929" y="1668462"/>
            <a:ext cx="11432274" cy="917575"/>
          </a:xfrm>
        </p:spPr>
        <p:txBody>
          <a:bodyPr/>
          <a:lstStyle>
            <a:lvl1pPr>
              <a:defRPr baseline="0"/>
            </a:lvl1pPr>
          </a:lstStyle>
          <a:p>
            <a:r>
              <a:rPr lang="en-US" dirty="0"/>
              <a:t>Slide for developer code</a:t>
            </a:r>
          </a:p>
        </p:txBody>
      </p:sp>
      <p:sp>
        <p:nvSpPr>
          <p:cNvPr id="5" name="Text Placeholder 4"/>
          <p:cNvSpPr>
            <a:spLocks noGrp="1"/>
          </p:cNvSpPr>
          <p:nvPr>
            <p:ph type="body" sz="quarter" idx="10"/>
          </p:nvPr>
        </p:nvSpPr>
        <p:spPr>
          <a:xfrm>
            <a:off x="731837" y="2594345"/>
            <a:ext cx="11430000" cy="1995931"/>
          </a:xfrm>
        </p:spPr>
        <p:txBody>
          <a:bodyPr/>
          <a:lstStyle>
            <a:lvl1pPr marL="0" indent="0">
              <a:buNone/>
              <a:defRPr sz="3300">
                <a:solidFill>
                  <a:schemeClr val="tx1"/>
                </a:solidFill>
                <a:latin typeface="Consolas" panose="020B0609020204030204" pitchFamily="49" charset="0"/>
                <a:cs typeface="Consolas" panose="020B0609020204030204" pitchFamily="49" charset="0"/>
              </a:defRPr>
            </a:lvl1pPr>
            <a:lvl2pPr marL="346553" indent="0">
              <a:buNone/>
              <a:defRPr>
                <a:solidFill>
                  <a:schemeClr val="tx1"/>
                </a:solidFill>
                <a:latin typeface="Consolas" panose="020B0609020204030204" pitchFamily="49" charset="0"/>
                <a:cs typeface="Consolas" panose="020B0609020204030204" pitchFamily="49" charset="0"/>
              </a:defRPr>
            </a:lvl2pPr>
            <a:lvl3pPr marL="584607" indent="0">
              <a:buNone/>
              <a:defRPr>
                <a:solidFill>
                  <a:schemeClr val="tx1"/>
                </a:solidFill>
                <a:latin typeface="Consolas" panose="020B0609020204030204" pitchFamily="49" charset="0"/>
                <a:cs typeface="Consolas" panose="020B0609020204030204" pitchFamily="49" charset="0"/>
              </a:defRPr>
            </a:lvl3pPr>
            <a:lvl4pPr marL="814563" indent="0">
              <a:buNone/>
              <a:defRPr>
                <a:solidFill>
                  <a:schemeClr val="tx1"/>
                </a:solidFill>
                <a:latin typeface="Consolas" panose="020B0609020204030204" pitchFamily="49" charset="0"/>
                <a:cs typeface="Consolas" panose="020B0609020204030204" pitchFamily="49" charset="0"/>
              </a:defRPr>
            </a:lvl4pPr>
            <a:lvl5pPr marL="1050997" indent="0">
              <a:buNone/>
              <a:defRPr>
                <a:solidFill>
                  <a:schemeClr val="tx1"/>
                </a:soli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Closing logo slide_colo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7" name="Text Box 3">
            <a:extLst>
              <a:ext uri="{FF2B5EF4-FFF2-40B4-BE49-F238E27FC236}">
                <a16:creationId xmlns:a16="http://schemas.microsoft.com/office/drawing/2014/main" id="{C07160F8-22D1-4D5D-834C-C9C3715927BB}"/>
              </a:ext>
            </a:extLst>
          </p:cNvPr>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latin typeface="Segoe UI" panose="020B0502040204020203" pitchFamily="34" charset="0"/>
                <a:cs typeface="Segoe UI" panose="020B0502040204020203" pitchFamily="34" charset="0"/>
              </a:rPr>
              <a:t>© 2019 Dynamic Communities. All rights reserved. </a:t>
            </a:r>
          </a:p>
        </p:txBody>
      </p:sp>
    </p:spTree>
    <p:extLst>
      <p:ext uri="{BB962C8B-B14F-4D97-AF65-F5344CB8AC3E}">
        <p14:creationId xmlns:p14="http://schemas.microsoft.com/office/powerpoint/2010/main" val="12809625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ck Notes slide Layout">
    <p:bg bwMode="black">
      <p:bgPr>
        <a:solidFill>
          <a:schemeClr val="bg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731927" y="1687566"/>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chemeClr val="accent6">
              <a:lumMod val="40000"/>
              <a:lumOff val="60000"/>
            </a:schemeClr>
          </a:solidFill>
        </p:spPr>
        <p:txBody>
          <a:bodyPr wrap="square" lIns="155457" tIns="77729" rIns="155457" bIns="77729" anchor="b" anchorCtr="0">
            <a:noAutofit/>
          </a:bodyPr>
          <a:lstStyle>
            <a:lvl1pPr algn="r">
              <a:buFont typeface="Arial" pitchFamily="34" charset="0"/>
              <a:buNone/>
              <a:defRPr sz="3000" spc="-51" baseline="0">
                <a:solidFill>
                  <a:srgbClr val="1E275C"/>
                </a:soli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Walk-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5" hasCustomPrompt="1"/>
          </p:nvPr>
        </p:nvSpPr>
        <p:spPr bwMode="black">
          <a:xfrm>
            <a:off x="693737" y="1581172"/>
            <a:ext cx="10782300" cy="2144690"/>
          </a:xfrm>
        </p:spPr>
        <p:txBody>
          <a:bodyPr lIns="182880" tIns="146304" rIns="182880" bIns="146304"/>
          <a:lstStyle>
            <a:lvl1pPr marL="0" indent="0" algn="ctr">
              <a:lnSpc>
                <a:spcPct val="70000"/>
              </a:lnSpc>
              <a:buNone/>
              <a:defRPr sz="8500" spc="-300">
                <a:effectLst>
                  <a:outerShdw blurRad="190500" dist="50800" dir="5400000" algn="ctr" rotWithShape="0">
                    <a:schemeClr val="bg1">
                      <a:alpha val="50000"/>
                    </a:schemeClr>
                  </a:outerShdw>
                </a:effectLst>
                <a:latin typeface="+mj-lt"/>
              </a:defRPr>
            </a:lvl1pPr>
          </a:lstStyle>
          <a:p>
            <a:pPr lvl="0"/>
            <a:r>
              <a:rPr lang="en-US" dirty="0"/>
              <a:t>PRESENTATION TITLE</a:t>
            </a:r>
          </a:p>
        </p:txBody>
      </p:sp>
      <p:sp>
        <p:nvSpPr>
          <p:cNvPr id="12" name="Text Placeholder 11"/>
          <p:cNvSpPr>
            <a:spLocks noGrp="1"/>
          </p:cNvSpPr>
          <p:nvPr>
            <p:ph type="body" sz="quarter" idx="16" hasCustomPrompt="1"/>
          </p:nvPr>
        </p:nvSpPr>
        <p:spPr bwMode="black">
          <a:xfrm>
            <a:off x="693736" y="4030662"/>
            <a:ext cx="10782300" cy="683264"/>
          </a:xfrm>
        </p:spPr>
        <p:txBody>
          <a:bodyPr lIns="182880" tIns="146304" rIns="182880" bIns="146304"/>
          <a:lstStyle>
            <a:lvl1pPr marL="0" indent="0" algn="ctr">
              <a:buNone/>
              <a:defRPr sz="2800" b="1">
                <a:latin typeface="+mn-lt"/>
              </a:defRPr>
            </a:lvl1pPr>
          </a:lstStyle>
          <a:p>
            <a:pPr lvl="0"/>
            <a:r>
              <a:rPr lang="en-US" dirty="0"/>
              <a:t>Speaker Name</a:t>
            </a:r>
          </a:p>
        </p:txBody>
      </p:sp>
    </p:spTree>
    <p:extLst>
      <p:ext uri="{BB962C8B-B14F-4D97-AF65-F5344CB8AC3E}">
        <p14:creationId xmlns:p14="http://schemas.microsoft.com/office/powerpoint/2010/main" val="20931404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203">
          <p15:clr>
            <a:srgbClr val="FBAE40"/>
          </p15:clr>
        </p15:guide>
        <p15:guide id="2" orient="horz" pos="105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39F2151-C845-449E-879D-9354999E4E5E}"/>
              </a:ext>
            </a:extLst>
          </p:cNvPr>
          <p:cNvSpPr>
            <a:spLocks noGrp="1"/>
          </p:cNvSpPr>
          <p:nvPr>
            <p:ph type="ctrTitle"/>
          </p:nvPr>
        </p:nvSpPr>
        <p:spPr>
          <a:xfrm>
            <a:off x="1554560" y="1144706"/>
            <a:ext cx="9327356" cy="2435131"/>
          </a:xfrm>
        </p:spPr>
        <p:txBody>
          <a:bodyPr anchor="b"/>
          <a:lstStyle>
            <a:lvl1pPr algn="ctr">
              <a:defRPr sz="6118"/>
            </a:lvl1pPr>
          </a:lstStyle>
          <a:p>
            <a:r>
              <a:rPr lang="nb-NO"/>
              <a:t>Klikk for å redigere tittelstil</a:t>
            </a:r>
          </a:p>
        </p:txBody>
      </p:sp>
      <p:sp>
        <p:nvSpPr>
          <p:cNvPr id="3" name="Undertittel 2">
            <a:extLst>
              <a:ext uri="{FF2B5EF4-FFF2-40B4-BE49-F238E27FC236}">
                <a16:creationId xmlns:a16="http://schemas.microsoft.com/office/drawing/2014/main" id="{D5330948-BB93-4F27-83DC-8FB58E14D437}"/>
              </a:ext>
            </a:extLst>
          </p:cNvPr>
          <p:cNvSpPr>
            <a:spLocks noGrp="1"/>
          </p:cNvSpPr>
          <p:nvPr>
            <p:ph type="subTitle" idx="1"/>
          </p:nvPr>
        </p:nvSpPr>
        <p:spPr>
          <a:xfrm>
            <a:off x="1554560" y="3673745"/>
            <a:ext cx="9327356" cy="523733"/>
          </a:xfrm>
        </p:spPr>
        <p:txBody>
          <a:bodyPr/>
          <a:lstStyle>
            <a:lvl1pPr marL="0" indent="0" algn="ctr">
              <a:buNone/>
              <a:defRPr sz="2448"/>
            </a:lvl1pPr>
            <a:lvl2pPr marL="466182" indent="0" algn="ctr">
              <a:buNone/>
              <a:defRPr sz="2040"/>
            </a:lvl2pPr>
            <a:lvl3pPr marL="932364" indent="0" algn="ctr">
              <a:buNone/>
              <a:defRPr sz="1836"/>
            </a:lvl3pPr>
            <a:lvl4pPr marL="1398545" indent="0" algn="ctr">
              <a:buNone/>
              <a:defRPr sz="1632"/>
            </a:lvl4pPr>
            <a:lvl5pPr marL="1864727" indent="0" algn="ctr">
              <a:buNone/>
              <a:defRPr sz="1632"/>
            </a:lvl5pPr>
            <a:lvl6pPr marL="2330909" indent="0" algn="ctr">
              <a:buNone/>
              <a:defRPr sz="1632"/>
            </a:lvl6pPr>
            <a:lvl7pPr marL="2797090" indent="0" algn="ctr">
              <a:buNone/>
              <a:defRPr sz="1632"/>
            </a:lvl7pPr>
            <a:lvl8pPr marL="3263272" indent="0" algn="ctr">
              <a:buNone/>
              <a:defRPr sz="1632"/>
            </a:lvl8pPr>
            <a:lvl9pPr marL="3729454" indent="0" algn="ctr">
              <a:buNone/>
              <a:defRPr sz="1632"/>
            </a:lvl9pPr>
          </a:lstStyle>
          <a:p>
            <a:r>
              <a:rPr lang="nb-NO"/>
              <a:t>Klikk for å redigere undertittelstil i malen</a:t>
            </a:r>
          </a:p>
        </p:txBody>
      </p:sp>
      <p:sp>
        <p:nvSpPr>
          <p:cNvPr id="4" name="Plassholder for dato 3">
            <a:extLst>
              <a:ext uri="{FF2B5EF4-FFF2-40B4-BE49-F238E27FC236}">
                <a16:creationId xmlns:a16="http://schemas.microsoft.com/office/drawing/2014/main" id="{9EC29FDA-D69B-4BA2-B112-CDCA57DABAEC}"/>
              </a:ext>
            </a:extLst>
          </p:cNvPr>
          <p:cNvSpPr>
            <a:spLocks noGrp="1"/>
          </p:cNvSpPr>
          <p:nvPr>
            <p:ph type="dt" sz="half" idx="10"/>
          </p:nvPr>
        </p:nvSpPr>
        <p:spPr/>
        <p:txBody>
          <a:bodyPr/>
          <a:lstStyle/>
          <a:p>
            <a:fld id="{D4B1558B-8380-480C-BB97-939BF4C734D6}" type="datetimeFigureOut">
              <a:rPr lang="nb-NO" smtClean="0"/>
              <a:t>15.03.2019</a:t>
            </a:fld>
            <a:endParaRPr lang="nb-NO"/>
          </a:p>
        </p:txBody>
      </p:sp>
      <p:sp>
        <p:nvSpPr>
          <p:cNvPr id="5" name="Plassholder for bunntekst 4">
            <a:extLst>
              <a:ext uri="{FF2B5EF4-FFF2-40B4-BE49-F238E27FC236}">
                <a16:creationId xmlns:a16="http://schemas.microsoft.com/office/drawing/2014/main" id="{733A11D8-008B-40DC-8E3E-FEF89ADCA89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62EE8A5-0AD1-4F4D-B258-2588EF0F1698}"/>
              </a:ext>
            </a:extLst>
          </p:cNvPr>
          <p:cNvSpPr>
            <a:spLocks noGrp="1"/>
          </p:cNvSpPr>
          <p:nvPr>
            <p:ph type="sldNum" sz="quarter" idx="12"/>
          </p:nvPr>
        </p:nvSpPr>
        <p:spPr>
          <a:xfrm>
            <a:off x="8783260" y="6482890"/>
            <a:ext cx="2798207" cy="372394"/>
          </a:xfrm>
          <a:prstGeom prst="rect">
            <a:avLst/>
          </a:prstGeom>
        </p:spPr>
        <p:txBody>
          <a:bodyPr/>
          <a:lstStyle/>
          <a:p>
            <a:fld id="{352E55A1-AC9E-40B9-9F4E-2C8C8319C206}" type="slidenum">
              <a:rPr lang="nb-NO" smtClean="0"/>
              <a:t>‹#›</a:t>
            </a:fld>
            <a:endParaRPr lang="nb-NO"/>
          </a:p>
        </p:txBody>
      </p:sp>
    </p:spTree>
    <p:extLst>
      <p:ext uri="{BB962C8B-B14F-4D97-AF65-F5344CB8AC3E}">
        <p14:creationId xmlns:p14="http://schemas.microsoft.com/office/powerpoint/2010/main" val="1244459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5140" y="632781"/>
            <a:ext cx="11533187" cy="411162"/>
          </a:xfrm>
        </p:spPr>
        <p:txBody>
          <a:bodyPr wrap="square" lIns="0" tIns="0" rIns="0" bIns="0">
            <a:spAutoFit/>
          </a:bodyPr>
          <a:lstStyle>
            <a:lvl1pPr>
              <a:lnSpc>
                <a:spcPts val="3198"/>
              </a:lnSpc>
              <a:defRPr sz="2800" strike="noStrike">
                <a:solidFill>
                  <a:schemeClr val="tx1"/>
                </a:solidFill>
              </a:defRPr>
            </a:lvl1pPr>
          </a:lstStyle>
          <a:p>
            <a:r>
              <a:rPr lang="en-US"/>
              <a:t>Title</a:t>
            </a:r>
          </a:p>
        </p:txBody>
      </p:sp>
      <p:sp>
        <p:nvSpPr>
          <p:cNvPr id="4" name="Footer Placeholder 14">
            <a:extLst>
              <a:ext uri="{FF2B5EF4-FFF2-40B4-BE49-F238E27FC236}">
                <a16:creationId xmlns:a16="http://schemas.microsoft.com/office/drawing/2014/main" id="{1828F2BE-04D0-4952-849E-6909AD3A60E9}"/>
              </a:ext>
            </a:extLst>
          </p:cNvPr>
          <p:cNvSpPr>
            <a:spLocks noGrp="1"/>
          </p:cNvSpPr>
          <p:nvPr>
            <p:ph type="ftr" sz="quarter" idx="3"/>
          </p:nvPr>
        </p:nvSpPr>
        <p:spPr>
          <a:xfrm>
            <a:off x="369095" y="6578602"/>
            <a:ext cx="11819049" cy="120651"/>
          </a:xfrm>
          <a:prstGeom prst="rect">
            <a:avLst/>
          </a:prstGeom>
        </p:spPr>
        <p:txBody>
          <a:bodyPr vert="horz" lIns="91440" tIns="45720" rIns="91440" bIns="45720" numCol="2" rtlCol="0" anchor="ctr"/>
          <a:lstStyle>
            <a:lvl1pPr algn="l">
              <a:defRPr sz="700">
                <a:solidFill>
                  <a:schemeClr val="tx1">
                    <a:tint val="75000"/>
                  </a:schemeClr>
                </a:solidFill>
              </a:defRPr>
            </a:lvl1pPr>
          </a:lstStyle>
          <a:p>
            <a:endParaRPr lang="en-US"/>
          </a:p>
        </p:txBody>
      </p:sp>
    </p:spTree>
    <p:extLst>
      <p:ext uri="{BB962C8B-B14F-4D97-AF65-F5344CB8AC3E}">
        <p14:creationId xmlns:p14="http://schemas.microsoft.com/office/powerpoint/2010/main" val="368950326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DFDAD2-6636-4093-854A-0FC770C89B12}"/>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564D869C-0183-4E1E-8A31-4009C354F34C}"/>
              </a:ext>
            </a:extLst>
          </p:cNvPr>
          <p:cNvSpPr>
            <a:spLocks noGrp="1"/>
          </p:cNvSpPr>
          <p:nvPr>
            <p:ph type="dt" sz="half" idx="10"/>
          </p:nvPr>
        </p:nvSpPr>
        <p:spPr/>
        <p:txBody>
          <a:bodyPr/>
          <a:lstStyle/>
          <a:p>
            <a:fld id="{D4B1558B-8380-480C-BB97-939BF4C734D6}" type="datetimeFigureOut">
              <a:rPr lang="nb-NO" smtClean="0"/>
              <a:t>15.03.2019</a:t>
            </a:fld>
            <a:endParaRPr lang="nb-NO"/>
          </a:p>
        </p:txBody>
      </p:sp>
      <p:sp>
        <p:nvSpPr>
          <p:cNvPr id="4" name="Plassholder for bunntekst 3">
            <a:extLst>
              <a:ext uri="{FF2B5EF4-FFF2-40B4-BE49-F238E27FC236}">
                <a16:creationId xmlns:a16="http://schemas.microsoft.com/office/drawing/2014/main" id="{42964518-65A7-4E82-AC39-5F7A3F3A04EB}"/>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6025019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B2FE4D-0A97-4AEB-AF5B-1FD71D873CB5}"/>
              </a:ext>
            </a:extLst>
          </p:cNvPr>
          <p:cNvSpPr>
            <a:spLocks noGrp="1"/>
          </p:cNvSpPr>
          <p:nvPr>
            <p:ph type="dt" sz="half" idx="10"/>
          </p:nvPr>
        </p:nvSpPr>
        <p:spPr/>
        <p:txBody>
          <a:bodyPr/>
          <a:lstStyle/>
          <a:p>
            <a:fld id="{F63D352C-6FFD-4B50-8334-1553A0AA8EC2}" type="datetimeFigureOut">
              <a:rPr lang="ar-SA" smtClean="0"/>
              <a:t>09/07/1440</a:t>
            </a:fld>
            <a:endParaRPr lang="ar-SA"/>
          </a:p>
        </p:txBody>
      </p:sp>
      <p:sp>
        <p:nvSpPr>
          <p:cNvPr id="3" name="Footer Placeholder 2">
            <a:extLst>
              <a:ext uri="{FF2B5EF4-FFF2-40B4-BE49-F238E27FC236}">
                <a16:creationId xmlns:a16="http://schemas.microsoft.com/office/drawing/2014/main" id="{4113EF0D-3E26-4EB5-BBF2-C9AA9B9A0D0B}"/>
              </a:ext>
            </a:extLst>
          </p:cNvPr>
          <p:cNvSpPr>
            <a:spLocks noGrp="1"/>
          </p:cNvSpPr>
          <p:nvPr>
            <p:ph type="ftr" sz="quarter" idx="11"/>
          </p:nvPr>
        </p:nvSpPr>
        <p:spPr/>
        <p:txBody>
          <a:bodyPr/>
          <a:lstStyle/>
          <a:p>
            <a:endParaRPr lang="ar-SA"/>
          </a:p>
        </p:txBody>
      </p:sp>
      <p:sp>
        <p:nvSpPr>
          <p:cNvPr id="4" name="Slide Number Placeholder 3">
            <a:extLst>
              <a:ext uri="{FF2B5EF4-FFF2-40B4-BE49-F238E27FC236}">
                <a16:creationId xmlns:a16="http://schemas.microsoft.com/office/drawing/2014/main" id="{23C1296A-D582-4F1A-BEC0-28631D172030}"/>
              </a:ext>
            </a:extLst>
          </p:cNvPr>
          <p:cNvSpPr>
            <a:spLocks noGrp="1"/>
          </p:cNvSpPr>
          <p:nvPr>
            <p:ph type="sldNum" sz="quarter" idx="12"/>
          </p:nvPr>
        </p:nvSpPr>
        <p:spPr/>
        <p:txBody>
          <a:bodyPr/>
          <a:lstStyle/>
          <a:p>
            <a:fld id="{05FBE02E-E4B2-4F46-A20B-480C20057583}" type="slidenum">
              <a:rPr lang="ar-SA" smtClean="0"/>
              <a:t>‹#›</a:t>
            </a:fld>
            <a:endParaRPr lang="ar-SA"/>
          </a:p>
        </p:txBody>
      </p:sp>
    </p:spTree>
    <p:extLst>
      <p:ext uri="{BB962C8B-B14F-4D97-AF65-F5344CB8AC3E}">
        <p14:creationId xmlns:p14="http://schemas.microsoft.com/office/powerpoint/2010/main" val="3102372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B5EFD6-C4A1-45D6-B5DB-3067A14C12C1}"/>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6AE2FEC-F965-4BE8-933E-31965E5C4984}"/>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F845B8E-5FCD-44EE-A062-D274565AA8D7}"/>
              </a:ext>
            </a:extLst>
          </p:cNvPr>
          <p:cNvSpPr>
            <a:spLocks noGrp="1"/>
          </p:cNvSpPr>
          <p:nvPr>
            <p:ph type="dt" sz="half" idx="10"/>
          </p:nvPr>
        </p:nvSpPr>
        <p:spPr/>
        <p:txBody>
          <a:bodyPr/>
          <a:lstStyle/>
          <a:p>
            <a:fld id="{D4B1558B-8380-480C-BB97-939BF4C734D6}" type="datetimeFigureOut">
              <a:rPr lang="nb-NO" smtClean="0"/>
              <a:t>15.03.2019</a:t>
            </a:fld>
            <a:endParaRPr lang="nb-NO"/>
          </a:p>
        </p:txBody>
      </p:sp>
      <p:sp>
        <p:nvSpPr>
          <p:cNvPr id="5" name="Plassholder for bunntekst 4">
            <a:extLst>
              <a:ext uri="{FF2B5EF4-FFF2-40B4-BE49-F238E27FC236}">
                <a16:creationId xmlns:a16="http://schemas.microsoft.com/office/drawing/2014/main" id="{ED70B820-2E52-44B3-811E-8D7CA4C657AC}"/>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680246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4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927" y="754062"/>
            <a:ext cx="11432276"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731836" y="1671639"/>
            <a:ext cx="11430001" cy="2092881"/>
          </a:xfrm>
          <a:prstGeom prst="rect">
            <a:avLst/>
          </a:prstGeom>
        </p:spPr>
        <p:txBody>
          <a:bodyPr vert="horz" wrap="square" lIns="146304" tIns="91440" rIns="146304" bIns="9144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5" name="Group 4" hidden="1"/>
          <p:cNvGrpSpPr/>
          <p:nvPr userDrawn="1"/>
        </p:nvGrpSpPr>
        <p:grpSpPr>
          <a:xfrm>
            <a:off x="12619037" y="0"/>
            <a:ext cx="952400" cy="5766965"/>
            <a:chOff x="12618968" y="0"/>
            <a:chExt cx="952400" cy="5766965"/>
          </a:xfrm>
        </p:grpSpPr>
        <p:grpSp>
          <p:nvGrpSpPr>
            <p:cNvPr id="6" name="Group 5"/>
            <p:cNvGrpSpPr/>
            <p:nvPr userDrawn="1"/>
          </p:nvGrpSpPr>
          <p:grpSpPr>
            <a:xfrm rot="5400000">
              <a:off x="11582060" y="1045295"/>
              <a:ext cx="2703053" cy="629235"/>
              <a:chOff x="1586734" y="4543426"/>
              <a:chExt cx="2703053" cy="629235"/>
            </a:xfrm>
          </p:grpSpPr>
          <p:sp>
            <p:nvSpPr>
              <p:cNvPr id="14" name="Rectangle 13"/>
              <p:cNvSpPr/>
              <p:nvPr userDrawn="1"/>
            </p:nvSpPr>
            <p:spPr bwMode="auto">
              <a:xfrm>
                <a:off x="1586734" y="4543428"/>
                <a:ext cx="869930" cy="28976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32472" fontAlgn="base">
                  <a:lnSpc>
                    <a:spcPct val="100000"/>
                  </a:lnSpc>
                  <a:spcBef>
                    <a:spcPct val="0"/>
                  </a:spcBef>
                  <a:spcAft>
                    <a:spcPct val="0"/>
                  </a:spcAft>
                </a:pPr>
                <a:r>
                  <a:rPr lang="en-US" sz="500" b="1" kern="1200" baseline="0" dirty="0">
                    <a:gradFill>
                      <a:gsLst>
                        <a:gs pos="0">
                          <a:srgbClr val="FFFFFF"/>
                        </a:gs>
                        <a:gs pos="100000">
                          <a:srgbClr val="FFFFFF"/>
                        </a:gs>
                      </a:gsLst>
                      <a:lin ang="5400000" scaled="0"/>
                    </a:gradFill>
                    <a:latin typeface="+mn-lt"/>
                    <a:ea typeface="Segoe UI" pitchFamily="34" charset="0"/>
                    <a:cs typeface="Segoe UI" pitchFamily="34" charset="0"/>
                  </a:rPr>
                  <a:t>Dark Blue</a:t>
                </a:r>
              </a:p>
              <a:p>
                <a:pPr algn="l" defTabSz="932472" fontAlgn="base">
                  <a:lnSpc>
                    <a:spcPct val="100000"/>
                  </a:lnSpc>
                  <a:spcBef>
                    <a:spcPct val="0"/>
                  </a:spcBef>
                  <a:spcAft>
                    <a:spcPct val="0"/>
                  </a:spcAft>
                </a:pPr>
                <a:r>
                  <a:rPr lang="en-US" sz="500" dirty="0">
                    <a:gradFill>
                      <a:gsLst>
                        <a:gs pos="0">
                          <a:srgbClr val="FFFFFF"/>
                        </a:gs>
                        <a:gs pos="100000">
                          <a:srgbClr val="FFFFFF"/>
                        </a:gs>
                      </a:gsLst>
                      <a:lin ang="5400000" scaled="0"/>
                    </a:gradFill>
                    <a:ea typeface="Segoe UI" pitchFamily="34" charset="0"/>
                    <a:cs typeface="Segoe UI" pitchFamily="34" charset="0"/>
                  </a:rPr>
                  <a:t>R:</a:t>
                </a:r>
                <a:r>
                  <a:rPr lang="en-US" sz="500" baseline="0" dirty="0">
                    <a:gradFill>
                      <a:gsLst>
                        <a:gs pos="0">
                          <a:srgbClr val="FFFFFF"/>
                        </a:gs>
                        <a:gs pos="100000">
                          <a:srgbClr val="FFFFFF"/>
                        </a:gs>
                      </a:gsLst>
                      <a:lin ang="5400000" scaled="0"/>
                    </a:gradFill>
                    <a:ea typeface="Segoe UI" pitchFamily="34" charset="0"/>
                    <a:cs typeface="Segoe UI" pitchFamily="34" charset="0"/>
                  </a:rPr>
                  <a:t>0 G:0 B:77</a:t>
                </a:r>
                <a:endParaRPr lang="en-US" sz="500" dirty="0">
                  <a:gradFill>
                    <a:gsLst>
                      <a:gs pos="0">
                        <a:srgbClr val="FFFFFF"/>
                      </a:gs>
                      <a:gs pos="100000">
                        <a:srgbClr val="FFFFFF"/>
                      </a:gs>
                    </a:gsLst>
                    <a:lin ang="5400000" scaled="0"/>
                  </a:gradFill>
                  <a:ea typeface="Segoe UI" pitchFamily="34" charset="0"/>
                  <a:cs typeface="Segoe UI" pitchFamily="34" charset="0"/>
                </a:endParaRPr>
              </a:p>
            </p:txBody>
          </p:sp>
          <p:sp>
            <p:nvSpPr>
              <p:cNvPr id="15" name="Rectangle 14"/>
              <p:cNvSpPr/>
              <p:nvPr userDrawn="1"/>
            </p:nvSpPr>
            <p:spPr bwMode="auto">
              <a:xfrm>
                <a:off x="2505456" y="4543427"/>
                <a:ext cx="869930" cy="28976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32472" fontAlgn="base">
                  <a:lnSpc>
                    <a:spcPct val="100000"/>
                  </a:lnSpc>
                  <a:spcBef>
                    <a:spcPct val="0"/>
                  </a:spcBef>
                  <a:spcAft>
                    <a:spcPct val="0"/>
                  </a:spcAft>
                </a:pPr>
                <a:r>
                  <a:rPr lang="en-US" sz="500" b="1" kern="1200" baseline="0" dirty="0">
                    <a:gradFill>
                      <a:gsLst>
                        <a:gs pos="0">
                          <a:srgbClr val="FFFFFF"/>
                        </a:gs>
                        <a:gs pos="100000">
                          <a:srgbClr val="FFFFFF"/>
                        </a:gs>
                      </a:gsLst>
                      <a:lin ang="5400000" scaled="0"/>
                    </a:gradFill>
                    <a:latin typeface="+mn-lt"/>
                    <a:ea typeface="Segoe UI" pitchFamily="34" charset="0"/>
                    <a:cs typeface="Segoe UI" pitchFamily="34" charset="0"/>
                  </a:rPr>
                  <a:t>Blue</a:t>
                </a:r>
              </a:p>
              <a:p>
                <a:pPr algn="l" defTabSz="932472" fontAlgn="base">
                  <a:lnSpc>
                    <a:spcPct val="100000"/>
                  </a:lnSpc>
                  <a:spcBef>
                    <a:spcPct val="0"/>
                  </a:spcBef>
                  <a:spcAft>
                    <a:spcPct val="0"/>
                  </a:spcAft>
                </a:pPr>
                <a:r>
                  <a:rPr lang="en-US" sz="500" dirty="0">
                    <a:gradFill>
                      <a:gsLst>
                        <a:gs pos="0">
                          <a:srgbClr val="FFFFFF"/>
                        </a:gs>
                        <a:gs pos="100000">
                          <a:srgbClr val="FFFFFF"/>
                        </a:gs>
                      </a:gsLst>
                      <a:lin ang="5400000" scaled="0"/>
                    </a:gradFill>
                    <a:ea typeface="Segoe UI" pitchFamily="34" charset="0"/>
                    <a:cs typeface="Segoe UI" pitchFamily="34" charset="0"/>
                  </a:rPr>
                  <a:t>R:5</a:t>
                </a:r>
                <a:r>
                  <a:rPr lang="en-US" sz="500" baseline="0" dirty="0">
                    <a:gradFill>
                      <a:gsLst>
                        <a:gs pos="0">
                          <a:srgbClr val="FFFFFF"/>
                        </a:gs>
                        <a:gs pos="100000">
                          <a:srgbClr val="FFFFFF"/>
                        </a:gs>
                      </a:gsLst>
                      <a:lin ang="5400000" scaled="0"/>
                    </a:gradFill>
                    <a:ea typeface="Segoe UI" pitchFamily="34" charset="0"/>
                    <a:cs typeface="Segoe UI" pitchFamily="34" charset="0"/>
                  </a:rPr>
                  <a:t> G:124 B:193</a:t>
                </a:r>
                <a:endParaRPr lang="en-US" sz="500" dirty="0">
                  <a:gradFill>
                    <a:gsLst>
                      <a:gs pos="0">
                        <a:srgbClr val="FFFFFF"/>
                      </a:gs>
                      <a:gs pos="100000">
                        <a:srgbClr val="FFFFFF"/>
                      </a:gs>
                    </a:gsLst>
                    <a:lin ang="5400000" scaled="0"/>
                  </a:gradFill>
                  <a:ea typeface="Segoe UI" pitchFamily="34" charset="0"/>
                  <a:cs typeface="Segoe UI" pitchFamily="34" charset="0"/>
                </a:endParaRPr>
              </a:p>
            </p:txBody>
          </p:sp>
          <p:sp>
            <p:nvSpPr>
              <p:cNvPr id="16" name="Rectangle 15"/>
              <p:cNvSpPr/>
              <p:nvPr userDrawn="1"/>
            </p:nvSpPr>
            <p:spPr bwMode="auto">
              <a:xfrm>
                <a:off x="3419856" y="4543426"/>
                <a:ext cx="869930" cy="289766"/>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472" rtl="0" eaLnBrk="1" fontAlgn="base" latinLnBrk="0" hangingPunct="1">
                  <a:lnSpc>
                    <a:spcPct val="100000"/>
                  </a:lnSpc>
                  <a:spcBef>
                    <a:spcPct val="0"/>
                  </a:spcBef>
                  <a:spcAft>
                    <a:spcPct val="0"/>
                  </a:spcAft>
                </a:pPr>
                <a:r>
                  <a:rPr lang="en-US" sz="500" b="1" kern="1200" baseline="0" dirty="0">
                    <a:gradFill>
                      <a:gsLst>
                        <a:gs pos="28302">
                          <a:schemeClr val="bg1"/>
                        </a:gs>
                        <a:gs pos="67000">
                          <a:schemeClr val="bg1"/>
                        </a:gs>
                      </a:gsLst>
                      <a:lin ang="5400000" scaled="1"/>
                    </a:gradFill>
                    <a:latin typeface="+mn-lt"/>
                    <a:ea typeface="Segoe UI" pitchFamily="34" charset="0"/>
                    <a:cs typeface="Segoe UI" pitchFamily="34" charset="0"/>
                  </a:rPr>
                  <a:t>Red</a:t>
                </a:r>
              </a:p>
              <a:p>
                <a:pPr algn="l" defTabSz="932472" fontAlgn="base">
                  <a:lnSpc>
                    <a:spcPct val="100000"/>
                  </a:lnSpc>
                  <a:spcBef>
                    <a:spcPct val="0"/>
                  </a:spcBef>
                  <a:spcAft>
                    <a:spcPct val="0"/>
                  </a:spcAft>
                </a:pPr>
                <a:r>
                  <a:rPr lang="en-US" sz="500" dirty="0">
                    <a:gradFill>
                      <a:gsLst>
                        <a:gs pos="28302">
                          <a:schemeClr val="bg1"/>
                        </a:gs>
                        <a:gs pos="67000">
                          <a:schemeClr val="bg1"/>
                        </a:gs>
                      </a:gsLst>
                      <a:lin ang="5400000" scaled="1"/>
                    </a:gradFill>
                    <a:ea typeface="Segoe UI" pitchFamily="34" charset="0"/>
                    <a:cs typeface="Segoe UI" pitchFamily="34" charset="0"/>
                  </a:rPr>
                  <a:t>R:237</a:t>
                </a:r>
                <a:r>
                  <a:rPr lang="en-US" sz="500" baseline="0" dirty="0">
                    <a:gradFill>
                      <a:gsLst>
                        <a:gs pos="28302">
                          <a:schemeClr val="bg1"/>
                        </a:gs>
                        <a:gs pos="67000">
                          <a:schemeClr val="bg1"/>
                        </a:gs>
                      </a:gsLst>
                      <a:lin ang="5400000" scaled="1"/>
                    </a:gradFill>
                    <a:ea typeface="Segoe UI" pitchFamily="34" charset="0"/>
                    <a:cs typeface="Segoe UI" pitchFamily="34" charset="0"/>
                  </a:rPr>
                  <a:t> G:38 B:36</a:t>
                </a:r>
                <a:endParaRPr lang="en-US" sz="500" dirty="0">
                  <a:gradFill>
                    <a:gsLst>
                      <a:gs pos="28302">
                        <a:schemeClr val="bg1"/>
                      </a:gs>
                      <a:gs pos="67000">
                        <a:schemeClr val="bg1"/>
                      </a:gs>
                    </a:gsLst>
                    <a:lin ang="5400000" scaled="1"/>
                  </a:gradFill>
                  <a:ea typeface="Segoe UI" pitchFamily="34" charset="0"/>
                  <a:cs typeface="Segoe UI" pitchFamily="34" charset="0"/>
                </a:endParaRPr>
              </a:p>
            </p:txBody>
          </p:sp>
          <p:sp>
            <p:nvSpPr>
              <p:cNvPr id="17" name="Rectangle 16"/>
              <p:cNvSpPr/>
              <p:nvPr userDrawn="1"/>
            </p:nvSpPr>
            <p:spPr bwMode="auto">
              <a:xfrm>
                <a:off x="1586734" y="4882895"/>
                <a:ext cx="869930" cy="28976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472" rtl="0" eaLnBrk="1" fontAlgn="base" latinLnBrk="0" hangingPunct="1">
                  <a:lnSpc>
                    <a:spcPct val="100000"/>
                  </a:lnSpc>
                  <a:spcBef>
                    <a:spcPct val="0"/>
                  </a:spcBef>
                  <a:spcAft>
                    <a:spcPct val="0"/>
                  </a:spcAft>
                </a:pPr>
                <a:r>
                  <a:rPr lang="en-US" sz="500" b="1" kern="1200" baseline="0" dirty="0">
                    <a:gradFill>
                      <a:gsLst>
                        <a:gs pos="4717">
                          <a:schemeClr val="tx1"/>
                        </a:gs>
                        <a:gs pos="36000">
                          <a:schemeClr val="tx1"/>
                        </a:gs>
                      </a:gsLst>
                      <a:lin ang="5400000" scaled="0"/>
                    </a:gradFill>
                    <a:latin typeface="+mn-lt"/>
                    <a:ea typeface="Segoe UI" pitchFamily="34" charset="0"/>
                    <a:cs typeface="Segoe UI" pitchFamily="34" charset="0"/>
                  </a:rPr>
                  <a:t>Gold</a:t>
                </a:r>
              </a:p>
              <a:p>
                <a:pPr algn="l" defTabSz="932472" fontAlgn="base">
                  <a:lnSpc>
                    <a:spcPct val="100000"/>
                  </a:lnSpc>
                  <a:spcBef>
                    <a:spcPct val="0"/>
                  </a:spcBef>
                  <a:spcAft>
                    <a:spcPct val="0"/>
                  </a:spcAft>
                </a:pPr>
                <a:r>
                  <a:rPr lang="en-US" sz="500" dirty="0">
                    <a:gradFill>
                      <a:gsLst>
                        <a:gs pos="4717">
                          <a:schemeClr val="tx1"/>
                        </a:gs>
                        <a:gs pos="36000">
                          <a:schemeClr val="tx1"/>
                        </a:gs>
                      </a:gsLst>
                      <a:lin ang="5400000" scaled="0"/>
                    </a:gradFill>
                    <a:ea typeface="Segoe UI" pitchFamily="34" charset="0"/>
                    <a:cs typeface="Segoe UI" pitchFamily="34" charset="0"/>
                  </a:rPr>
                  <a:t>R:254</a:t>
                </a:r>
                <a:r>
                  <a:rPr lang="en-US" sz="500" baseline="0" dirty="0">
                    <a:gradFill>
                      <a:gsLst>
                        <a:gs pos="4717">
                          <a:schemeClr val="tx1"/>
                        </a:gs>
                        <a:gs pos="36000">
                          <a:schemeClr val="tx1"/>
                        </a:gs>
                      </a:gsLst>
                      <a:lin ang="5400000" scaled="0"/>
                    </a:gradFill>
                    <a:ea typeface="Segoe UI" pitchFamily="34" charset="0"/>
                    <a:cs typeface="Segoe UI" pitchFamily="34" charset="0"/>
                  </a:rPr>
                  <a:t> G:197 B:35</a:t>
                </a:r>
                <a:endParaRPr lang="en-US" sz="500" dirty="0">
                  <a:gradFill>
                    <a:gsLst>
                      <a:gs pos="4717">
                        <a:schemeClr val="tx1"/>
                      </a:gs>
                      <a:gs pos="36000">
                        <a:schemeClr val="tx1"/>
                      </a:gs>
                    </a:gsLst>
                    <a:lin ang="5400000" scaled="0"/>
                  </a:gradFill>
                  <a:ea typeface="Segoe UI" pitchFamily="34" charset="0"/>
                  <a:cs typeface="Segoe UI" pitchFamily="34" charset="0"/>
                </a:endParaRPr>
              </a:p>
            </p:txBody>
          </p:sp>
          <p:sp>
            <p:nvSpPr>
              <p:cNvPr id="18" name="Rectangle 17"/>
              <p:cNvSpPr/>
              <p:nvPr userDrawn="1"/>
            </p:nvSpPr>
            <p:spPr bwMode="auto">
              <a:xfrm>
                <a:off x="3419857" y="4882895"/>
                <a:ext cx="869930" cy="289766"/>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472" rtl="0" eaLnBrk="1" fontAlgn="base" latinLnBrk="0" hangingPunct="1">
                  <a:lnSpc>
                    <a:spcPct val="100000"/>
                  </a:lnSpc>
                  <a:spcBef>
                    <a:spcPct val="0"/>
                  </a:spcBef>
                  <a:spcAft>
                    <a:spcPct val="0"/>
                  </a:spcAft>
                </a:pPr>
                <a:r>
                  <a:rPr lang="en-US" sz="500" b="1" kern="1200" baseline="0" dirty="0">
                    <a:gradFill>
                      <a:gsLst>
                        <a:gs pos="7547">
                          <a:schemeClr val="tx1"/>
                        </a:gs>
                        <a:gs pos="28302">
                          <a:schemeClr val="tx1"/>
                        </a:gs>
                      </a:gsLst>
                      <a:lin ang="5400000" scaled="0"/>
                    </a:gradFill>
                    <a:latin typeface="+mn-lt"/>
                    <a:ea typeface="Segoe UI" pitchFamily="34" charset="0"/>
                    <a:cs typeface="Segoe UI" pitchFamily="34" charset="0"/>
                  </a:rPr>
                  <a:t>Light Green</a:t>
                </a:r>
              </a:p>
              <a:p>
                <a:pPr algn="l" defTabSz="932472" fontAlgn="base">
                  <a:lnSpc>
                    <a:spcPct val="100000"/>
                  </a:lnSpc>
                  <a:spcBef>
                    <a:spcPct val="0"/>
                  </a:spcBef>
                  <a:spcAft>
                    <a:spcPct val="0"/>
                  </a:spcAft>
                </a:pPr>
                <a:r>
                  <a:rPr lang="en-US" sz="500" dirty="0">
                    <a:gradFill>
                      <a:gsLst>
                        <a:gs pos="7547">
                          <a:schemeClr val="tx1"/>
                        </a:gs>
                        <a:gs pos="28302">
                          <a:schemeClr val="tx1"/>
                        </a:gs>
                      </a:gsLst>
                      <a:lin ang="5400000" scaled="0"/>
                    </a:gradFill>
                    <a:ea typeface="Segoe UI" pitchFamily="34" charset="0"/>
                    <a:cs typeface="Segoe UI" pitchFamily="34" charset="0"/>
                  </a:rPr>
                  <a:t>R:</a:t>
                </a:r>
                <a:r>
                  <a:rPr lang="en-US" sz="500" baseline="0" dirty="0">
                    <a:gradFill>
                      <a:gsLst>
                        <a:gs pos="7547">
                          <a:schemeClr val="tx1"/>
                        </a:gs>
                        <a:gs pos="28302">
                          <a:schemeClr val="tx1"/>
                        </a:gs>
                      </a:gsLst>
                      <a:lin ang="5400000" scaled="0"/>
                    </a:gradFill>
                    <a:ea typeface="Segoe UI" pitchFamily="34" charset="0"/>
                    <a:cs typeface="Segoe UI" pitchFamily="34" charset="0"/>
                  </a:rPr>
                  <a:t>186 G:216 B:10</a:t>
                </a:r>
                <a:endParaRPr lang="en-US" sz="500" dirty="0">
                  <a:gradFill>
                    <a:gsLst>
                      <a:gs pos="7547">
                        <a:schemeClr val="tx1"/>
                      </a:gs>
                      <a:gs pos="28302">
                        <a:schemeClr val="tx1"/>
                      </a:gs>
                    </a:gsLst>
                    <a:lin ang="5400000" scaled="0"/>
                  </a:gradFill>
                  <a:ea typeface="Segoe UI" pitchFamily="34" charset="0"/>
                  <a:cs typeface="Segoe UI" pitchFamily="34" charset="0"/>
                </a:endParaRPr>
              </a:p>
            </p:txBody>
          </p:sp>
          <p:sp>
            <p:nvSpPr>
              <p:cNvPr id="19" name="Rectangle 18"/>
              <p:cNvSpPr/>
              <p:nvPr userDrawn="1"/>
            </p:nvSpPr>
            <p:spPr bwMode="auto">
              <a:xfrm>
                <a:off x="2505456" y="4882895"/>
                <a:ext cx="869930" cy="289766"/>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472" rtl="0" eaLnBrk="1" fontAlgn="base" latinLnBrk="0" hangingPunct="1">
                  <a:lnSpc>
                    <a:spcPct val="100000"/>
                  </a:lnSpc>
                  <a:spcBef>
                    <a:spcPct val="0"/>
                  </a:spcBef>
                  <a:spcAft>
                    <a:spcPct val="0"/>
                  </a:spcAft>
                </a:pPr>
                <a:r>
                  <a:rPr lang="en-US" sz="500" b="1" kern="1200" baseline="0" dirty="0">
                    <a:gradFill>
                      <a:gsLst>
                        <a:gs pos="76415">
                          <a:schemeClr val="bg1"/>
                        </a:gs>
                        <a:gs pos="52000">
                          <a:schemeClr val="bg1"/>
                        </a:gs>
                      </a:gsLst>
                      <a:lin ang="5400000" scaled="0"/>
                    </a:gradFill>
                    <a:latin typeface="+mn-lt"/>
                    <a:ea typeface="Segoe UI" pitchFamily="34" charset="0"/>
                    <a:cs typeface="Segoe UI" pitchFamily="34" charset="0"/>
                  </a:rPr>
                  <a:t>Teal</a:t>
                </a:r>
              </a:p>
              <a:p>
                <a:pPr algn="l" defTabSz="932472" fontAlgn="base">
                  <a:lnSpc>
                    <a:spcPct val="100000"/>
                  </a:lnSpc>
                  <a:spcBef>
                    <a:spcPct val="0"/>
                  </a:spcBef>
                  <a:spcAft>
                    <a:spcPct val="0"/>
                  </a:spcAft>
                </a:pPr>
                <a:r>
                  <a:rPr lang="en-US" sz="500" dirty="0">
                    <a:gradFill>
                      <a:gsLst>
                        <a:gs pos="76415">
                          <a:schemeClr val="bg1"/>
                        </a:gs>
                        <a:gs pos="52000">
                          <a:schemeClr val="bg1"/>
                        </a:gs>
                      </a:gsLst>
                      <a:lin ang="5400000" scaled="0"/>
                    </a:gradFill>
                    <a:ea typeface="Segoe UI" pitchFamily="34" charset="0"/>
                    <a:cs typeface="Segoe UI" pitchFamily="34" charset="0"/>
                  </a:rPr>
                  <a:t>R:0</a:t>
                </a:r>
                <a:r>
                  <a:rPr lang="en-US" sz="500" baseline="0" dirty="0">
                    <a:gradFill>
                      <a:gsLst>
                        <a:gs pos="76415">
                          <a:schemeClr val="bg1"/>
                        </a:gs>
                        <a:gs pos="52000">
                          <a:schemeClr val="bg1"/>
                        </a:gs>
                      </a:gsLst>
                      <a:lin ang="5400000" scaled="0"/>
                    </a:gradFill>
                    <a:ea typeface="Segoe UI" pitchFamily="34" charset="0"/>
                    <a:cs typeface="Segoe UI" pitchFamily="34" charset="0"/>
                  </a:rPr>
                  <a:t> G:130 B:114</a:t>
                </a:r>
                <a:endParaRPr lang="en-US" sz="500" dirty="0">
                  <a:gradFill>
                    <a:gsLst>
                      <a:gs pos="76415">
                        <a:schemeClr val="bg1"/>
                      </a:gs>
                      <a:gs pos="52000">
                        <a:schemeClr val="bg1"/>
                      </a:gs>
                    </a:gsLst>
                    <a:lin ang="5400000" scaled="0"/>
                  </a:gradFill>
                  <a:ea typeface="Segoe UI" pitchFamily="34" charset="0"/>
                  <a:cs typeface="Segoe UI" pitchFamily="34" charset="0"/>
                </a:endParaRPr>
              </a:p>
            </p:txBody>
          </p:sp>
        </p:grpSp>
        <p:grpSp>
          <p:nvGrpSpPr>
            <p:cNvPr id="8" name="Group 7"/>
            <p:cNvGrpSpPr/>
            <p:nvPr userDrawn="1"/>
          </p:nvGrpSpPr>
          <p:grpSpPr>
            <a:xfrm rot="5400000">
              <a:off x="11412325" y="4270556"/>
              <a:ext cx="2703052" cy="289766"/>
              <a:chOff x="4476564" y="4543426"/>
              <a:chExt cx="2703052" cy="289766"/>
            </a:xfrm>
          </p:grpSpPr>
          <p:sp>
            <p:nvSpPr>
              <p:cNvPr id="11" name="Rectangle 10"/>
              <p:cNvSpPr/>
              <p:nvPr userDrawn="1"/>
            </p:nvSpPr>
            <p:spPr bwMode="auto">
              <a:xfrm>
                <a:off x="5395286" y="4543426"/>
                <a:ext cx="869930" cy="289766"/>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lvl="0" defTabSz="932472" fontAlgn="base">
                  <a:lnSpc>
                    <a:spcPct val="100000"/>
                  </a:lnSpc>
                  <a:spcBef>
                    <a:spcPct val="0"/>
                  </a:spcBef>
                  <a:spcAft>
                    <a:spcPct val="0"/>
                  </a:spcAft>
                </a:pPr>
                <a:r>
                  <a:rPr lang="en-US" sz="500" b="1" baseline="0" dirty="0">
                    <a:gradFill>
                      <a:gsLst>
                        <a:gs pos="16981">
                          <a:schemeClr val="tx1"/>
                        </a:gs>
                        <a:gs pos="48000">
                          <a:schemeClr val="tx1"/>
                        </a:gs>
                      </a:gsLst>
                      <a:lin ang="5400000" scaled="0"/>
                    </a:gradFill>
                    <a:ea typeface="Segoe UI" pitchFamily="34" charset="0"/>
                    <a:cs typeface="Segoe UI" pitchFamily="34" charset="0"/>
                  </a:rPr>
                  <a:t>Light Blue</a:t>
                </a:r>
              </a:p>
              <a:p>
                <a:pPr lvl="0" defTabSz="932472" fontAlgn="base">
                  <a:lnSpc>
                    <a:spcPct val="100000"/>
                  </a:lnSpc>
                  <a:spcBef>
                    <a:spcPct val="0"/>
                  </a:spcBef>
                  <a:spcAft>
                    <a:spcPct val="0"/>
                  </a:spcAft>
                </a:pPr>
                <a:r>
                  <a:rPr lang="en-US" sz="500" b="1" baseline="0" dirty="0">
                    <a:gradFill>
                      <a:gsLst>
                        <a:gs pos="16981">
                          <a:schemeClr val="tx1"/>
                        </a:gs>
                        <a:gs pos="48000">
                          <a:schemeClr val="tx1"/>
                        </a:gs>
                      </a:gsLst>
                      <a:lin ang="5400000" scaled="0"/>
                    </a:gradFill>
                    <a:ea typeface="Segoe UI" pitchFamily="34" charset="0"/>
                    <a:cs typeface="Segoe UI" pitchFamily="34" charset="0"/>
                  </a:rPr>
                  <a:t>R:0 G:188 B:242</a:t>
                </a:r>
              </a:p>
            </p:txBody>
          </p:sp>
          <p:sp>
            <p:nvSpPr>
              <p:cNvPr id="12" name="Rectangle 11"/>
              <p:cNvSpPr/>
              <p:nvPr userDrawn="1"/>
            </p:nvSpPr>
            <p:spPr bwMode="auto">
              <a:xfrm>
                <a:off x="6309686" y="4543426"/>
                <a:ext cx="869930" cy="289766"/>
              </a:xfrm>
              <a:prstGeom prst="rect">
                <a:avLst/>
              </a:prstGeom>
              <a:solidFill>
                <a:srgbClr val="004B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472" rtl="0" eaLnBrk="1" fontAlgn="base" latinLnBrk="0" hangingPunct="1">
                  <a:lnSpc>
                    <a:spcPct val="100000"/>
                  </a:lnSpc>
                  <a:spcBef>
                    <a:spcPct val="0"/>
                  </a:spcBef>
                  <a:spcAft>
                    <a:spcPct val="0"/>
                  </a:spcAft>
                </a:pPr>
                <a:r>
                  <a:rPr lang="en-US" sz="500" b="1" kern="1200" baseline="0" dirty="0">
                    <a:gradFill>
                      <a:gsLst>
                        <a:gs pos="0">
                          <a:srgbClr val="FFFFFF"/>
                        </a:gs>
                        <a:gs pos="100000">
                          <a:srgbClr val="FFFFFF"/>
                        </a:gs>
                      </a:gsLst>
                      <a:lin ang="5400000" scaled="0"/>
                    </a:gradFill>
                    <a:latin typeface="+mn-lt"/>
                    <a:ea typeface="Segoe UI" pitchFamily="34" charset="0"/>
                    <a:cs typeface="Segoe UI" pitchFamily="34" charset="0"/>
                  </a:rPr>
                  <a:t>Dark Teal</a:t>
                </a:r>
              </a:p>
              <a:p>
                <a:pPr algn="l" defTabSz="932472" fontAlgn="base">
                  <a:lnSpc>
                    <a:spcPct val="100000"/>
                  </a:lnSpc>
                  <a:spcBef>
                    <a:spcPct val="0"/>
                  </a:spcBef>
                  <a:spcAft>
                    <a:spcPct val="0"/>
                  </a:spcAft>
                </a:pPr>
                <a:r>
                  <a:rPr lang="en-US" sz="500" dirty="0">
                    <a:gradFill>
                      <a:gsLst>
                        <a:gs pos="2092">
                          <a:srgbClr val="F8F8F8"/>
                        </a:gs>
                        <a:gs pos="10042">
                          <a:srgbClr val="F8F8F8"/>
                        </a:gs>
                      </a:gsLst>
                      <a:lin ang="5400000" scaled="0"/>
                    </a:gradFill>
                    <a:ea typeface="Segoe UI" pitchFamily="34" charset="0"/>
                    <a:cs typeface="Segoe UI" pitchFamily="34" charset="0"/>
                  </a:rPr>
                  <a:t>R:0</a:t>
                </a:r>
                <a:r>
                  <a:rPr lang="en-US" sz="500" baseline="0" dirty="0">
                    <a:gradFill>
                      <a:gsLst>
                        <a:gs pos="2092">
                          <a:srgbClr val="F8F8F8"/>
                        </a:gs>
                        <a:gs pos="10042">
                          <a:srgbClr val="F8F8F8"/>
                        </a:gs>
                      </a:gsLst>
                      <a:lin ang="5400000" scaled="0"/>
                    </a:gradFill>
                    <a:ea typeface="Segoe UI" pitchFamily="34" charset="0"/>
                    <a:cs typeface="Segoe UI" pitchFamily="34" charset="0"/>
                  </a:rPr>
                  <a:t> G:75 B:80</a:t>
                </a:r>
              </a:p>
            </p:txBody>
          </p:sp>
          <p:sp>
            <p:nvSpPr>
              <p:cNvPr id="13" name="Rectangle 12"/>
              <p:cNvSpPr/>
              <p:nvPr userDrawn="1"/>
            </p:nvSpPr>
            <p:spPr bwMode="auto">
              <a:xfrm>
                <a:off x="4476564" y="4543426"/>
                <a:ext cx="869930" cy="289766"/>
              </a:xfrm>
              <a:prstGeom prst="rect">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472" rtl="0" eaLnBrk="1" fontAlgn="base" latinLnBrk="0" hangingPunct="1">
                  <a:lnSpc>
                    <a:spcPct val="100000"/>
                  </a:lnSpc>
                  <a:spcBef>
                    <a:spcPct val="0"/>
                  </a:spcBef>
                  <a:spcAft>
                    <a:spcPct val="0"/>
                  </a:spcAft>
                </a:pPr>
                <a:r>
                  <a:rPr lang="en-US" sz="500" b="1" kern="1200" baseline="0" dirty="0">
                    <a:gradFill>
                      <a:gsLst>
                        <a:gs pos="2830">
                          <a:schemeClr val="bg2">
                            <a:lumMod val="10000"/>
                          </a:schemeClr>
                        </a:gs>
                        <a:gs pos="16981">
                          <a:schemeClr val="bg2">
                            <a:lumMod val="10000"/>
                          </a:schemeClr>
                        </a:gs>
                      </a:gsLst>
                      <a:lin ang="5400000" scaled="0"/>
                    </a:gradFill>
                    <a:latin typeface="+mn-lt"/>
                    <a:ea typeface="Segoe UI" pitchFamily="34" charset="0"/>
                    <a:cs typeface="Segoe UI" pitchFamily="34" charset="0"/>
                  </a:rPr>
                  <a:t>Gray</a:t>
                </a:r>
              </a:p>
              <a:p>
                <a:pPr algn="l" defTabSz="932472" fontAlgn="base">
                  <a:lnSpc>
                    <a:spcPct val="100000"/>
                  </a:lnSpc>
                  <a:spcBef>
                    <a:spcPct val="0"/>
                  </a:spcBef>
                  <a:spcAft>
                    <a:spcPct val="0"/>
                  </a:spcAft>
                </a:pPr>
                <a:r>
                  <a:rPr lang="en-US" sz="500" dirty="0">
                    <a:gradFill>
                      <a:gsLst>
                        <a:gs pos="2830">
                          <a:schemeClr val="bg2">
                            <a:lumMod val="10000"/>
                          </a:schemeClr>
                        </a:gs>
                        <a:gs pos="16981">
                          <a:schemeClr val="bg2">
                            <a:lumMod val="10000"/>
                          </a:schemeClr>
                        </a:gs>
                      </a:gsLst>
                      <a:lin ang="5400000" scaled="0"/>
                    </a:gradFill>
                    <a:ea typeface="Segoe UI" pitchFamily="34" charset="0"/>
                    <a:cs typeface="Segoe UI" pitchFamily="34" charset="0"/>
                  </a:rPr>
                  <a:t>R:150</a:t>
                </a:r>
                <a:r>
                  <a:rPr lang="en-US" sz="500" baseline="0" dirty="0">
                    <a:gradFill>
                      <a:gsLst>
                        <a:gs pos="2830">
                          <a:schemeClr val="bg2">
                            <a:lumMod val="10000"/>
                          </a:schemeClr>
                        </a:gs>
                        <a:gs pos="16981">
                          <a:schemeClr val="bg2">
                            <a:lumMod val="10000"/>
                          </a:schemeClr>
                        </a:gs>
                      </a:gsLst>
                      <a:lin ang="5400000" scaled="0"/>
                    </a:gradFill>
                    <a:ea typeface="Segoe UI" pitchFamily="34" charset="0"/>
                    <a:cs typeface="Segoe UI" pitchFamily="34" charset="0"/>
                  </a:rPr>
                  <a:t> G:150 B:150</a:t>
                </a:r>
                <a:endParaRPr lang="en-US" sz="500" dirty="0">
                  <a:gradFill>
                    <a:gsLst>
                      <a:gs pos="2830">
                        <a:schemeClr val="bg2">
                          <a:lumMod val="10000"/>
                        </a:schemeClr>
                      </a:gs>
                      <a:gs pos="16981">
                        <a:schemeClr val="bg2">
                          <a:lumMod val="10000"/>
                        </a:schemeClr>
                      </a:gs>
                    </a:gsLst>
                    <a:lin ang="5400000" scaled="0"/>
                  </a:gradFill>
                  <a:ea typeface="Segoe UI" pitchFamily="34" charset="0"/>
                  <a:cs typeface="Segoe UI" pitchFamily="34" charset="0"/>
                </a:endParaRPr>
              </a:p>
            </p:txBody>
          </p:sp>
        </p:grpSp>
        <p:sp>
          <p:nvSpPr>
            <p:cNvPr id="9" name="TextBox 8"/>
            <p:cNvSpPr txBox="1"/>
            <p:nvPr userDrawn="1"/>
          </p:nvSpPr>
          <p:spPr>
            <a:xfrm rot="5400000">
              <a:off x="12988035" y="260168"/>
              <a:ext cx="843501" cy="323165"/>
            </a:xfrm>
            <a:prstGeom prst="rect">
              <a:avLst/>
            </a:prstGeom>
            <a:noFill/>
          </p:spPr>
          <p:txBody>
            <a:bodyPr wrap="none" lIns="0" tIns="91440" rIns="182880" bIns="91440" rtlCol="0">
              <a:spAutoFit/>
            </a:bodyPr>
            <a:lstStyle/>
            <a:p>
              <a:pPr>
                <a:lnSpc>
                  <a:spcPct val="90000"/>
                </a:lnSpc>
                <a:spcAft>
                  <a:spcPts val="600"/>
                </a:spcAft>
              </a:pPr>
              <a:r>
                <a:rPr lang="en-US" sz="1000" dirty="0">
                  <a:gradFill>
                    <a:gsLst>
                      <a:gs pos="2917">
                        <a:schemeClr val="tx1"/>
                      </a:gs>
                      <a:gs pos="30000">
                        <a:schemeClr val="tx1"/>
                      </a:gs>
                    </a:gsLst>
                    <a:lin ang="5400000" scaled="0"/>
                  </a:gradFill>
                </a:rPr>
                <a:t>Main colors</a:t>
              </a:r>
            </a:p>
          </p:txBody>
        </p:sp>
        <p:sp>
          <p:nvSpPr>
            <p:cNvPr id="10" name="TextBox 9"/>
            <p:cNvSpPr txBox="1"/>
            <p:nvPr userDrawn="1"/>
          </p:nvSpPr>
          <p:spPr>
            <a:xfrm rot="5400000">
              <a:off x="11742070" y="4230580"/>
              <a:ext cx="2656496" cy="323165"/>
            </a:xfrm>
            <a:prstGeom prst="rect">
              <a:avLst/>
            </a:prstGeom>
            <a:noFill/>
          </p:spPr>
          <p:txBody>
            <a:bodyPr wrap="none" lIns="0" tIns="91440" rIns="182880" bIns="91440" rtlCol="0">
              <a:spAutoFit/>
            </a:bodyPr>
            <a:lstStyle/>
            <a:p>
              <a:pPr>
                <a:lnSpc>
                  <a:spcPct val="90000"/>
                </a:lnSpc>
                <a:spcAft>
                  <a:spcPts val="600"/>
                </a:spcAft>
              </a:pPr>
              <a:r>
                <a:rPr lang="en-US" sz="1000" dirty="0">
                  <a:gradFill>
                    <a:gsLst>
                      <a:gs pos="2917">
                        <a:schemeClr val="tx1"/>
                      </a:gs>
                      <a:gs pos="30000">
                        <a:schemeClr val="tx1"/>
                      </a:gs>
                    </a:gsLst>
                    <a:lin ang="5400000" scaled="0"/>
                  </a:gradFill>
                </a:rPr>
                <a:t>Secondary colors (use only when</a:t>
              </a:r>
              <a:r>
                <a:rPr lang="en-US" sz="1000" baseline="0" dirty="0">
                  <a:gradFill>
                    <a:gsLst>
                      <a:gs pos="2917">
                        <a:schemeClr val="tx1"/>
                      </a:gs>
                      <a:gs pos="30000">
                        <a:schemeClr val="tx1"/>
                      </a:gs>
                    </a:gsLst>
                    <a:lin ang="5400000" scaled="0"/>
                  </a:gradFill>
                </a:rPr>
                <a:t> necessary)</a:t>
              </a:r>
              <a:endParaRPr lang="en-US" sz="1000" dirty="0">
                <a:gradFill>
                  <a:gsLst>
                    <a:gs pos="2917">
                      <a:schemeClr val="tx1"/>
                    </a:gs>
                    <a:gs pos="30000">
                      <a:schemeClr val="tx1"/>
                    </a:gs>
                  </a:gsLst>
                  <a:lin ang="5400000" scaled="0"/>
                </a:gradFill>
              </a:endParaRPr>
            </a:p>
          </p:txBody>
        </p:sp>
      </p:grpSp>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305" r:id="rId1"/>
    <p:sldLayoutId id="2147484301" r:id="rId2"/>
    <p:sldLayoutId id="2147484241" r:id="rId3"/>
    <p:sldLayoutId id="2147484297" r:id="rId4"/>
    <p:sldLayoutId id="2147484344" r:id="rId5"/>
    <p:sldLayoutId id="2147484345" r:id="rId6"/>
    <p:sldLayoutId id="2147484247" r:id="rId7"/>
    <p:sldLayoutId id="2147484249" r:id="rId8"/>
    <p:sldLayoutId id="2147484308" r:id="rId9"/>
    <p:sldLayoutId id="2147484264" r:id="rId10"/>
    <p:sldLayoutId id="2147484310" r:id="rId11"/>
    <p:sldLayoutId id="2147484343" r:id="rId12"/>
    <p:sldLayoutId id="2147484260" r:id="rId13"/>
    <p:sldLayoutId id="2147484299" r:id="rId14"/>
    <p:sldLayoutId id="2147484263" r:id="rId15"/>
    <p:sldLayoutId id="2147484341" r:id="rId16"/>
    <p:sldLayoutId id="2147484346" r:id="rId17"/>
    <p:sldLayoutId id="2147484348" r:id="rId18"/>
    <p:sldLayoutId id="2147484349" r:id="rId19"/>
    <p:sldLayoutId id="2147484350" r:id="rId20"/>
    <p:sldLayoutId id="2147484352" r:id="rId21"/>
    <p:sldLayoutId id="2147484353" r:id="rId22"/>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33" userDrawn="1">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40" userDrawn="1">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8" Type="http://schemas.openxmlformats.org/officeDocument/2006/relationships/image" Target="../media/image17.emf"/><Relationship Id="rId3" Type="http://schemas.microsoft.com/office/2007/relationships/hdphoto" Target="../media/hdphoto1.wdp"/><Relationship Id="rId7" Type="http://schemas.openxmlformats.org/officeDocument/2006/relationships/image" Target="../media/image16.emf"/><Relationship Id="rId2" Type="http://schemas.openxmlformats.org/officeDocument/2006/relationships/image" Target="../media/image13.png"/><Relationship Id="rId1" Type="http://schemas.openxmlformats.org/officeDocument/2006/relationships/slideLayout" Target="../slideLayouts/slideLayout16.xml"/><Relationship Id="rId6" Type="http://schemas.openxmlformats.org/officeDocument/2006/relationships/image" Target="../media/image15.emf"/><Relationship Id="rId5" Type="http://schemas.microsoft.com/office/2007/relationships/hdphoto" Target="../media/hdphoto2.wdp"/><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0.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9.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9.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9.pn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9.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9.pn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5.png"/><Relationship Id="rId1" Type="http://schemas.openxmlformats.org/officeDocument/2006/relationships/slideLayout" Target="../slideLayouts/slideLayout20.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1.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1.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9.png"/><Relationship Id="rId1" Type="http://schemas.openxmlformats.org/officeDocument/2006/relationships/slideLayout" Target="../slideLayouts/slideLayout21.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0.png"/><Relationship Id="rId1" Type="http://schemas.openxmlformats.org/officeDocument/2006/relationships/slideLayout" Target="../slideLayouts/slideLayout21.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1.png"/><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2.png"/><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0.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5.pn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1.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8.PNG"/><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1.xml"/><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9.png"/><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2.png"/><Relationship Id="rId1" Type="http://schemas.openxmlformats.org/officeDocument/2006/relationships/slideLayout" Target="../slideLayouts/slideLayout17.xml"/><Relationship Id="rId5" Type="http://schemas.openxmlformats.org/officeDocument/2006/relationships/image" Target="../media/image19.png"/><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3.png"/><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4.png"/><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5.pn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6.png"/><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7.pn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8.PNG"/><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0.xml"/><Relationship Id="rId4" Type="http://schemas.openxmlformats.org/officeDocument/2006/relationships/image" Target="../media/image21.png"/></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1.PNG"/><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2.png"/><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3.png"/><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4.png"/><Relationship Id="rId1" Type="http://schemas.openxmlformats.org/officeDocument/2006/relationships/slideLayout" Target="../slideLayouts/slideLayout22.xml"/><Relationship Id="rId5" Type="http://schemas.openxmlformats.org/officeDocument/2006/relationships/image" Target="../media/image19.png"/><Relationship Id="rId4" Type="http://schemas.openxmlformats.org/officeDocument/2006/relationships/image" Target="../media/image21.png"/></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5.png"/><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6.png"/><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7.png"/><Relationship Id="rId1" Type="http://schemas.openxmlformats.org/officeDocument/2006/relationships/slideLayout" Target="../slideLayouts/slideLayout22.xml"/><Relationship Id="rId4" Type="http://schemas.openxmlformats.org/officeDocument/2006/relationships/image" Target="../media/image68.png"/></Relationships>
</file>

<file path=ppt/slides/_rels/slide5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0.xml"/><Relationship Id="rId4" Type="http://schemas.openxmlformats.org/officeDocument/2006/relationships/image" Target="../media/image20.png"/></Relationships>
</file>

<file path=ppt/slides/_rels/slide5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8" Type="http://schemas.openxmlformats.org/officeDocument/2006/relationships/hyperlink" Target="https://community.dynamics.com/members/malinm85" TargetMode="External"/><Relationship Id="rId3" Type="http://schemas.openxmlformats.org/officeDocument/2006/relationships/hyperlink" Target="mailto:malin.donoso.martnes@pointtaken.no" TargetMode="External"/><Relationship Id="rId7" Type="http://schemas.openxmlformats.org/officeDocument/2006/relationships/hyperlink" Target="https://community.dynamics.com/365/talent"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hyperlink" Target="https://malinsdynamics365fortalent.com/" TargetMode="External"/><Relationship Id="rId5" Type="http://schemas.openxmlformats.org/officeDocument/2006/relationships/hyperlink" Target="https://twitter.com/MalinMartnes" TargetMode="External"/><Relationship Id="rId4" Type="http://schemas.openxmlformats.org/officeDocument/2006/relationships/hyperlink" Target="https://www.linkedin.com/in/malin-donoso-martnes-0236a916/" TargetMode="External"/><Relationship Id="rId9" Type="http://schemas.openxmlformats.org/officeDocument/2006/relationships/image" Target="../media/image75.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8511E7E-684D-45DD-BE67-292EA363A230}"/>
              </a:ext>
            </a:extLst>
          </p:cNvPr>
          <p:cNvSpPr>
            <a:spLocks noGrp="1"/>
          </p:cNvSpPr>
          <p:nvPr>
            <p:ph type="body" sz="quarter" idx="15"/>
          </p:nvPr>
        </p:nvSpPr>
        <p:spPr>
          <a:xfrm>
            <a:off x="122237" y="677862"/>
            <a:ext cx="12192000" cy="4081117"/>
          </a:xfrm>
        </p:spPr>
        <p:txBody>
          <a:bodyPr/>
          <a:lstStyle/>
          <a:p>
            <a:pPr>
              <a:lnSpc>
                <a:spcPct val="100000"/>
              </a:lnSpc>
            </a:pPr>
            <a:r>
              <a:rPr lang="en-US" sz="8200" dirty="0">
                <a:solidFill>
                  <a:schemeClr val="tx1"/>
                </a:solidFill>
              </a:rPr>
              <a:t>How Microsoft Talent can Digitize a Forgotten HR Department</a:t>
            </a:r>
          </a:p>
        </p:txBody>
      </p:sp>
      <p:sp>
        <p:nvSpPr>
          <p:cNvPr id="3" name="Plassholder for tekst 2">
            <a:extLst>
              <a:ext uri="{FF2B5EF4-FFF2-40B4-BE49-F238E27FC236}">
                <a16:creationId xmlns:a16="http://schemas.microsoft.com/office/drawing/2014/main" id="{B7483967-4BDB-4962-B7A2-62EC033A221A}"/>
              </a:ext>
            </a:extLst>
          </p:cNvPr>
          <p:cNvSpPr>
            <a:spLocks noGrp="1"/>
          </p:cNvSpPr>
          <p:nvPr>
            <p:ph type="body" sz="quarter" idx="16"/>
          </p:nvPr>
        </p:nvSpPr>
        <p:spPr>
          <a:xfrm>
            <a:off x="731837" y="4945062"/>
            <a:ext cx="10782300" cy="683264"/>
          </a:xfrm>
        </p:spPr>
        <p:txBody>
          <a:bodyPr/>
          <a:lstStyle/>
          <a:p>
            <a:r>
              <a:rPr lang="nb-NO" dirty="0"/>
              <a:t>Malin Donoso Martnes</a:t>
            </a:r>
          </a:p>
        </p:txBody>
      </p:sp>
    </p:spTree>
    <p:extLst>
      <p:ext uri="{BB962C8B-B14F-4D97-AF65-F5344CB8AC3E}">
        <p14:creationId xmlns:p14="http://schemas.microsoft.com/office/powerpoint/2010/main" val="2804351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5400" dirty="0"/>
              <a:t>About the speaker</a:t>
            </a:r>
          </a:p>
        </p:txBody>
      </p:sp>
      <p:sp>
        <p:nvSpPr>
          <p:cNvPr id="7" name="Text Placeholder 3">
            <a:extLst>
              <a:ext uri="{FF2B5EF4-FFF2-40B4-BE49-F238E27FC236}">
                <a16:creationId xmlns:a16="http://schemas.microsoft.com/office/drawing/2014/main" id="{DB8C6F41-D6C0-4F28-9F79-41BFB9D7E2C4}"/>
              </a:ext>
            </a:extLst>
          </p:cNvPr>
          <p:cNvSpPr txBox="1">
            <a:spLocks/>
          </p:cNvSpPr>
          <p:nvPr/>
        </p:nvSpPr>
        <p:spPr>
          <a:xfrm>
            <a:off x="8314530" y="4106862"/>
            <a:ext cx="3790950" cy="1071062"/>
          </a:xfrm>
          <a:prstGeom prst="rect">
            <a:avLst/>
          </a:prstGeom>
          <a:noFill/>
        </p:spPr>
        <p:txBody>
          <a:bodyPr vert="horz" wrap="square" lIns="182880" tIns="146304" rIns="182880" bIns="146304" rtlCol="0">
            <a:spAutoFit/>
          </a:bodyPr>
          <a:lstStyle>
            <a:lvl1pPr marL="0" marR="0" indent="0" algn="l" defTabSz="932742" rtl="0" eaLnBrk="1" fontAlgn="auto" latinLnBrk="0" hangingPunct="1">
              <a:lnSpc>
                <a:spcPct val="90000"/>
              </a:lnSpc>
              <a:spcBef>
                <a:spcPts val="0"/>
              </a:spcBef>
              <a:spcAft>
                <a:spcPts val="0"/>
              </a:spcAft>
              <a:buClrTx/>
              <a:buSzPct val="90000"/>
              <a:buFont typeface="Arial" pitchFamily="34" charset="0"/>
              <a:buNone/>
              <a:tabLst/>
              <a:defRPr sz="3200" kern="1200" spc="0" baseline="0">
                <a:solidFill>
                  <a:schemeClr val="bg1"/>
                </a:solidFill>
                <a:latin typeface="+mj-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400" dirty="0">
                <a:solidFill>
                  <a:schemeClr val="tx1"/>
                </a:solidFill>
              </a:rPr>
              <a:t>Malin Donoso Martnes</a:t>
            </a:r>
          </a:p>
          <a:p>
            <a:pPr algn="ctr"/>
            <a:r>
              <a:rPr lang="en-US" sz="1600" dirty="0">
                <a:solidFill>
                  <a:schemeClr val="tx1"/>
                </a:solidFill>
                <a:latin typeface="+mn-lt"/>
              </a:rPr>
              <a:t>Senior consultant Dynamics 365</a:t>
            </a:r>
          </a:p>
          <a:p>
            <a:pPr algn="ctr"/>
            <a:r>
              <a:rPr lang="en-US" sz="1600" dirty="0">
                <a:solidFill>
                  <a:schemeClr val="tx1"/>
                </a:solidFill>
                <a:latin typeface="+mn-lt"/>
              </a:rPr>
              <a:t>Point Taken AS</a:t>
            </a:r>
          </a:p>
        </p:txBody>
      </p:sp>
      <p:sp>
        <p:nvSpPr>
          <p:cNvPr id="8" name="Oval 7">
            <a:extLst>
              <a:ext uri="{FF2B5EF4-FFF2-40B4-BE49-F238E27FC236}">
                <a16:creationId xmlns:a16="http://schemas.microsoft.com/office/drawing/2014/main" id="{F080887D-A8CE-43D3-9CFD-DCD782909382}"/>
              </a:ext>
            </a:extLst>
          </p:cNvPr>
          <p:cNvSpPr/>
          <p:nvPr/>
        </p:nvSpPr>
        <p:spPr bwMode="auto">
          <a:xfrm>
            <a:off x="9247980" y="2049462"/>
            <a:ext cx="1924050" cy="195861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12" name="Bilde 11" descr="Et bilde som inneholder tekst, skilt&#10;&#10;Beskrivelse som er generert med høy visshet">
            <a:extLst>
              <a:ext uri="{FF2B5EF4-FFF2-40B4-BE49-F238E27FC236}">
                <a16:creationId xmlns:a16="http://schemas.microsoft.com/office/drawing/2014/main" id="{A11A0454-F749-4E00-8726-51E3FEEFB3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39959" y="294113"/>
            <a:ext cx="929357" cy="1837472"/>
          </a:xfrm>
          <a:prstGeom prst="rect">
            <a:avLst/>
          </a:prstGeom>
        </p:spPr>
      </p:pic>
      <p:sp>
        <p:nvSpPr>
          <p:cNvPr id="13" name="Plassholder for tekst 5">
            <a:extLst>
              <a:ext uri="{FF2B5EF4-FFF2-40B4-BE49-F238E27FC236}">
                <a16:creationId xmlns:a16="http://schemas.microsoft.com/office/drawing/2014/main" id="{2C89E61F-1141-43A0-B5B9-A3FB8679D245}"/>
              </a:ext>
            </a:extLst>
          </p:cNvPr>
          <p:cNvSpPr txBox="1">
            <a:spLocks/>
          </p:cNvSpPr>
          <p:nvPr/>
        </p:nvSpPr>
        <p:spPr>
          <a:xfrm>
            <a:off x="330995" y="1897062"/>
            <a:ext cx="8421719" cy="3507098"/>
          </a:xfrm>
          <a:prstGeom prst="rect">
            <a:avLst/>
          </a:prstGeom>
        </p:spPr>
        <p:txBody>
          <a:bodyPr>
            <a:norm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800" dirty="0"/>
              <a:t>CRM as a user 2009-2014</a:t>
            </a:r>
          </a:p>
          <a:p>
            <a:r>
              <a:rPr lang="en-GB" sz="2800" dirty="0"/>
              <a:t>Consultant Dynamics CRM from 2014</a:t>
            </a:r>
          </a:p>
          <a:p>
            <a:r>
              <a:rPr lang="en-GB" sz="2800" dirty="0"/>
              <a:t>Talent from March 2018</a:t>
            </a:r>
          </a:p>
          <a:p>
            <a:r>
              <a:rPr lang="en-GB" sz="2800" dirty="0"/>
              <a:t>#2 worldwide to pass the Talent certification </a:t>
            </a:r>
          </a:p>
          <a:p>
            <a:r>
              <a:rPr lang="en-GB" sz="2800" dirty="0"/>
              <a:t>Microsoft Dynamics 365 Community Contributor</a:t>
            </a:r>
          </a:p>
          <a:p>
            <a:r>
              <a:rPr lang="en-GB" sz="2800" dirty="0"/>
              <a:t>Finalist «Enthusiast 2018» Microsoft Partner Awards Norway</a:t>
            </a:r>
          </a:p>
        </p:txBody>
      </p:sp>
    </p:spTree>
    <p:extLst>
      <p:ext uri="{BB962C8B-B14F-4D97-AF65-F5344CB8AC3E}">
        <p14:creationId xmlns:p14="http://schemas.microsoft.com/office/powerpoint/2010/main" val="89326649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04B99902-D20E-4351-B2FA-1F53EA1C2425}"/>
              </a:ext>
            </a:extLst>
          </p:cNvPr>
          <p:cNvSpPr>
            <a:spLocks noGrp="1"/>
          </p:cNvSpPr>
          <p:nvPr>
            <p:ph type="ctrTitle"/>
          </p:nvPr>
        </p:nvSpPr>
        <p:spPr>
          <a:xfrm>
            <a:off x="1112835" y="1820862"/>
            <a:ext cx="9768417" cy="1073000"/>
          </a:xfrm>
        </p:spPr>
        <p:txBody>
          <a:bodyPr/>
          <a:lstStyle/>
          <a:p>
            <a:r>
              <a:rPr lang="en-GB" dirty="0"/>
              <a:t>Ecosystem Dynamics 365</a:t>
            </a:r>
          </a:p>
        </p:txBody>
      </p:sp>
      <p:sp>
        <p:nvSpPr>
          <p:cNvPr id="5" name="Undertittel 4">
            <a:extLst>
              <a:ext uri="{FF2B5EF4-FFF2-40B4-BE49-F238E27FC236}">
                <a16:creationId xmlns:a16="http://schemas.microsoft.com/office/drawing/2014/main" id="{43948858-2124-4BA1-99EB-108B3690987D}"/>
              </a:ext>
            </a:extLst>
          </p:cNvPr>
          <p:cNvSpPr>
            <a:spLocks noGrp="1"/>
          </p:cNvSpPr>
          <p:nvPr>
            <p:ph type="subTitle" idx="1"/>
          </p:nvPr>
        </p:nvSpPr>
        <p:spPr>
          <a:xfrm>
            <a:off x="1334026" y="3235395"/>
            <a:ext cx="9326033" cy="523733"/>
          </a:xfrm>
        </p:spPr>
        <p:txBody>
          <a:bodyPr/>
          <a:lstStyle/>
          <a:p>
            <a:r>
              <a:rPr lang="en-GB" dirty="0"/>
              <a:t>A huge benefit for Talent</a:t>
            </a:r>
          </a:p>
        </p:txBody>
      </p:sp>
    </p:spTree>
    <p:extLst>
      <p:ext uri="{BB962C8B-B14F-4D97-AF65-F5344CB8AC3E}">
        <p14:creationId xmlns:p14="http://schemas.microsoft.com/office/powerpoint/2010/main" val="1068386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63">
            <a:extLst>
              <a:ext uri="{FF2B5EF4-FFF2-40B4-BE49-F238E27FC236}">
                <a16:creationId xmlns:a16="http://schemas.microsoft.com/office/drawing/2014/main" id="{BB8E1B86-CDDC-4978-9971-FAF52DA90107}"/>
              </a:ext>
            </a:extLst>
          </p:cNvPr>
          <p:cNvGrpSpPr/>
          <p:nvPr/>
        </p:nvGrpSpPr>
        <p:grpSpPr>
          <a:xfrm>
            <a:off x="2859900" y="3920515"/>
            <a:ext cx="2827198" cy="1839841"/>
            <a:chOff x="2802746" y="3844049"/>
            <a:chExt cx="2772408" cy="1804185"/>
          </a:xfrm>
        </p:grpSpPr>
        <p:cxnSp>
          <p:nvCxnSpPr>
            <p:cNvPr id="6" name="Straight Connector 64">
              <a:extLst>
                <a:ext uri="{FF2B5EF4-FFF2-40B4-BE49-F238E27FC236}">
                  <a16:creationId xmlns:a16="http://schemas.microsoft.com/office/drawing/2014/main" id="{53CB43CB-C143-4075-8D9B-6FB679DCFC66}"/>
                </a:ext>
              </a:extLst>
            </p:cNvPr>
            <p:cNvCxnSpPr>
              <a:cxnSpLocks/>
            </p:cNvCxnSpPr>
            <p:nvPr/>
          </p:nvCxnSpPr>
          <p:spPr>
            <a:xfrm>
              <a:off x="4836104" y="4245430"/>
              <a:ext cx="739050" cy="0"/>
            </a:xfrm>
            <a:prstGeom prst="line">
              <a:avLst/>
            </a:prstGeom>
            <a:noFill/>
            <a:ln w="19050" cap="flat" cmpd="sng" algn="ctr">
              <a:solidFill>
                <a:srgbClr val="FFFFFF"/>
              </a:solidFill>
              <a:prstDash val="solid"/>
              <a:headEnd type="none"/>
              <a:tailEnd type="none"/>
            </a:ln>
            <a:effectLst/>
          </p:spPr>
        </p:cxnSp>
        <p:grpSp>
          <p:nvGrpSpPr>
            <p:cNvPr id="7" name="Group 65">
              <a:extLst>
                <a:ext uri="{FF2B5EF4-FFF2-40B4-BE49-F238E27FC236}">
                  <a16:creationId xmlns:a16="http://schemas.microsoft.com/office/drawing/2014/main" id="{75527862-EF6B-4854-8212-D7033FE660D6}"/>
                </a:ext>
              </a:extLst>
            </p:cNvPr>
            <p:cNvGrpSpPr/>
            <p:nvPr/>
          </p:nvGrpSpPr>
          <p:grpSpPr>
            <a:xfrm>
              <a:off x="3454774" y="3844053"/>
              <a:ext cx="1269535" cy="815734"/>
              <a:chOff x="2974331" y="4253686"/>
              <a:chExt cx="1269715" cy="815850"/>
            </a:xfrm>
            <a:solidFill>
              <a:srgbClr val="E6E6E6"/>
            </a:solidFill>
          </p:grpSpPr>
          <p:sp>
            <p:nvSpPr>
              <p:cNvPr id="11" name="Rounded Rectangle 142">
                <a:extLst>
                  <a:ext uri="{FF2B5EF4-FFF2-40B4-BE49-F238E27FC236}">
                    <a16:creationId xmlns:a16="http://schemas.microsoft.com/office/drawing/2014/main" id="{06424DA2-1BE8-4945-A09D-AB39C5A94F26}"/>
                  </a:ext>
                </a:extLst>
              </p:cNvPr>
              <p:cNvSpPr/>
              <p:nvPr/>
            </p:nvSpPr>
            <p:spPr bwMode="auto">
              <a:xfrm>
                <a:off x="2974331" y="4253688"/>
                <a:ext cx="370555" cy="370555"/>
              </a:xfrm>
              <a:prstGeom prst="roundRect">
                <a:avLst>
                  <a:gd name="adj" fmla="val 0"/>
                </a:avLst>
              </a:prstGeom>
              <a:noFill/>
              <a:ln w="25400" cap="flat" cmpd="sng" algn="ctr">
                <a:solidFill>
                  <a:srgbClr val="FFFFFF"/>
                </a:solid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2" name="Rounded Rectangle 143">
                <a:extLst>
                  <a:ext uri="{FF2B5EF4-FFF2-40B4-BE49-F238E27FC236}">
                    <a16:creationId xmlns:a16="http://schemas.microsoft.com/office/drawing/2014/main" id="{36A6F261-03C1-41B9-9CBE-D1416CBADEC2}"/>
                  </a:ext>
                </a:extLst>
              </p:cNvPr>
              <p:cNvSpPr/>
              <p:nvPr/>
            </p:nvSpPr>
            <p:spPr bwMode="auto">
              <a:xfrm>
                <a:off x="3423668" y="4253688"/>
                <a:ext cx="370555" cy="370555"/>
              </a:xfrm>
              <a:prstGeom prst="roundRect">
                <a:avLst>
                  <a:gd name="adj" fmla="val 0"/>
                </a:avLst>
              </a:prstGeom>
              <a:noFill/>
              <a:ln w="25400" cap="flat" cmpd="sng" algn="ctr">
                <a:solidFill>
                  <a:srgbClr val="FFFFFF"/>
                </a:solid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 name="Rounded Rectangle 145">
                <a:extLst>
                  <a:ext uri="{FF2B5EF4-FFF2-40B4-BE49-F238E27FC236}">
                    <a16:creationId xmlns:a16="http://schemas.microsoft.com/office/drawing/2014/main" id="{9A388CC7-F8DA-4860-9359-4F930DD7065B}"/>
                  </a:ext>
                </a:extLst>
              </p:cNvPr>
              <p:cNvSpPr/>
              <p:nvPr/>
            </p:nvSpPr>
            <p:spPr bwMode="auto">
              <a:xfrm>
                <a:off x="2975021" y="4698981"/>
                <a:ext cx="370555" cy="370555"/>
              </a:xfrm>
              <a:prstGeom prst="roundRect">
                <a:avLst>
                  <a:gd name="adj" fmla="val 0"/>
                </a:avLst>
              </a:prstGeom>
              <a:noFill/>
              <a:ln w="25400" cap="flat" cmpd="sng" algn="ctr">
                <a:solidFill>
                  <a:srgbClr val="FFFFFF"/>
                </a:solid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4" name="Rounded Rectangle 146">
                <a:extLst>
                  <a:ext uri="{FF2B5EF4-FFF2-40B4-BE49-F238E27FC236}">
                    <a16:creationId xmlns:a16="http://schemas.microsoft.com/office/drawing/2014/main" id="{F77970E7-0B7B-4F8C-AB3C-418D076667DE}"/>
                  </a:ext>
                </a:extLst>
              </p:cNvPr>
              <p:cNvSpPr/>
              <p:nvPr/>
            </p:nvSpPr>
            <p:spPr bwMode="auto">
              <a:xfrm>
                <a:off x="3424359" y="4698980"/>
                <a:ext cx="370555" cy="370555"/>
              </a:xfrm>
              <a:prstGeom prst="roundRect">
                <a:avLst>
                  <a:gd name="adj" fmla="val 0"/>
                </a:avLst>
              </a:prstGeom>
              <a:noFill/>
              <a:ln w="25400" cap="flat" cmpd="sng" algn="ctr">
                <a:solidFill>
                  <a:srgbClr val="FFFFFF"/>
                </a:solid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5" name="Rounded Rectangle 143">
                <a:extLst>
                  <a:ext uri="{FF2B5EF4-FFF2-40B4-BE49-F238E27FC236}">
                    <a16:creationId xmlns:a16="http://schemas.microsoft.com/office/drawing/2014/main" id="{302C99AE-7743-4327-A86F-C5DDCBB6BA46}"/>
                  </a:ext>
                </a:extLst>
              </p:cNvPr>
              <p:cNvSpPr/>
              <p:nvPr/>
            </p:nvSpPr>
            <p:spPr bwMode="auto">
              <a:xfrm>
                <a:off x="3872800" y="4253686"/>
                <a:ext cx="370555" cy="370555"/>
              </a:xfrm>
              <a:prstGeom prst="roundRect">
                <a:avLst>
                  <a:gd name="adj" fmla="val 0"/>
                </a:avLst>
              </a:prstGeom>
              <a:noFill/>
              <a:ln w="25400" cap="flat" cmpd="sng" algn="ctr">
                <a:solidFill>
                  <a:srgbClr val="FFFFFF"/>
                </a:solid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 name="Rounded Rectangle 146">
                <a:extLst>
                  <a:ext uri="{FF2B5EF4-FFF2-40B4-BE49-F238E27FC236}">
                    <a16:creationId xmlns:a16="http://schemas.microsoft.com/office/drawing/2014/main" id="{54CC221E-FEDB-4F19-BDE8-B7CC41F24989}"/>
                  </a:ext>
                </a:extLst>
              </p:cNvPr>
              <p:cNvSpPr/>
              <p:nvPr/>
            </p:nvSpPr>
            <p:spPr bwMode="auto">
              <a:xfrm>
                <a:off x="3873491" y="4698978"/>
                <a:ext cx="370555" cy="370555"/>
              </a:xfrm>
              <a:prstGeom prst="roundRect">
                <a:avLst>
                  <a:gd name="adj" fmla="val 0"/>
                </a:avLst>
              </a:prstGeom>
              <a:noFill/>
              <a:ln w="25400" cap="flat" cmpd="sng" algn="ctr">
                <a:solidFill>
                  <a:srgbClr val="FFFFFF"/>
                </a:solid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8" name="Rounded Rectangle 143">
              <a:extLst>
                <a:ext uri="{FF2B5EF4-FFF2-40B4-BE49-F238E27FC236}">
                  <a16:creationId xmlns:a16="http://schemas.microsoft.com/office/drawing/2014/main" id="{A381DC5F-4D26-4985-8D23-408ADE6A9043}"/>
                </a:ext>
              </a:extLst>
            </p:cNvPr>
            <p:cNvSpPr/>
            <p:nvPr/>
          </p:nvSpPr>
          <p:spPr bwMode="auto">
            <a:xfrm>
              <a:off x="3016955" y="3844049"/>
              <a:ext cx="370503" cy="370503"/>
            </a:xfrm>
            <a:prstGeom prst="roundRect">
              <a:avLst>
                <a:gd name="adj" fmla="val 0"/>
              </a:avLst>
            </a:prstGeom>
            <a:noFill/>
            <a:ln w="25400" cap="flat" cmpd="sng" algn="ctr">
              <a:solidFill>
                <a:srgbClr val="FFFFFF"/>
              </a:solid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9" name="Rounded Rectangle 146">
              <a:extLst>
                <a:ext uri="{FF2B5EF4-FFF2-40B4-BE49-F238E27FC236}">
                  <a16:creationId xmlns:a16="http://schemas.microsoft.com/office/drawing/2014/main" id="{80D80904-25EC-46C1-865A-73751189C258}"/>
                </a:ext>
              </a:extLst>
            </p:cNvPr>
            <p:cNvSpPr/>
            <p:nvPr/>
          </p:nvSpPr>
          <p:spPr bwMode="auto">
            <a:xfrm>
              <a:off x="3017646" y="4289278"/>
              <a:ext cx="370503" cy="370503"/>
            </a:xfrm>
            <a:prstGeom prst="roundRect">
              <a:avLst>
                <a:gd name="adj" fmla="val 0"/>
              </a:avLst>
            </a:prstGeom>
            <a:noFill/>
            <a:ln w="25400" cap="flat" cmpd="sng" algn="ctr">
              <a:solidFill>
                <a:srgbClr val="FFFFFF"/>
              </a:solid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kern="0">
                <a:gradFill>
                  <a:gsLst>
                    <a:gs pos="0">
                      <a:srgbClr val="FFFFFF"/>
                    </a:gs>
                    <a:gs pos="100000">
                      <a:srgbClr val="FFFFFF"/>
                    </a:gs>
                  </a:gsLst>
                  <a:lin ang="5400000" scaled="0"/>
                </a:gradFill>
                <a:latin typeface="Segoe UI"/>
                <a:cs typeface="Segoe UI" pitchFamily="34" charset="0"/>
              </a:endParaRPr>
            </a:p>
          </p:txBody>
        </p:sp>
        <p:sp>
          <p:nvSpPr>
            <p:cNvPr id="10" name="TextBox 68">
              <a:extLst>
                <a:ext uri="{FF2B5EF4-FFF2-40B4-BE49-F238E27FC236}">
                  <a16:creationId xmlns:a16="http://schemas.microsoft.com/office/drawing/2014/main" id="{79C46C85-8F38-44AC-86E7-06AA7C0ED7ED}"/>
                </a:ext>
              </a:extLst>
            </p:cNvPr>
            <p:cNvSpPr txBox="1"/>
            <p:nvPr/>
          </p:nvSpPr>
          <p:spPr>
            <a:xfrm>
              <a:off x="2802746" y="4844410"/>
              <a:ext cx="2045061" cy="803824"/>
            </a:xfrm>
            <a:prstGeom prst="rect">
              <a:avLst/>
            </a:prstGeom>
            <a:noFill/>
            <a:ln>
              <a:noFill/>
            </a:ln>
          </p:spPr>
          <p:txBody>
            <a:bodyPr wrap="square" lIns="186468" tIns="149175" rIns="186468" bIns="149175" rtlCol="0">
              <a:spAutoFit/>
            </a:bodyPr>
            <a:lstStyle/>
            <a:p>
              <a:pPr algn="ctr" defTabSz="932239">
                <a:lnSpc>
                  <a:spcPct val="90000"/>
                </a:lnSpc>
                <a:spcAft>
                  <a:spcPts val="612"/>
                </a:spcAft>
                <a:defRPr/>
              </a:pPr>
              <a:r>
                <a:rPr lang="en-US" sz="1836" kern="0">
                  <a:gradFill>
                    <a:gsLst>
                      <a:gs pos="2917">
                        <a:srgbClr val="FFFFFF"/>
                      </a:gs>
                      <a:gs pos="30000">
                        <a:srgbClr val="FFFFFF"/>
                      </a:gs>
                    </a:gsLst>
                    <a:lin ang="5400000" scaled="0"/>
                  </a:gradFill>
                </a:rPr>
                <a:t>Connectors and</a:t>
              </a:r>
              <a:br>
                <a:rPr lang="en-US" sz="1836" kern="0">
                  <a:gradFill>
                    <a:gsLst>
                      <a:gs pos="2917">
                        <a:srgbClr val="FFFFFF"/>
                      </a:gs>
                      <a:gs pos="30000">
                        <a:srgbClr val="FFFFFF"/>
                      </a:gs>
                    </a:gsLst>
                    <a:lin ang="5400000" scaled="0"/>
                  </a:gradFill>
                </a:rPr>
              </a:br>
              <a:r>
                <a:rPr lang="en-US" sz="1836" kern="0">
                  <a:gradFill>
                    <a:gsLst>
                      <a:gs pos="2917">
                        <a:srgbClr val="FFFFFF"/>
                      </a:gs>
                      <a:gs pos="30000">
                        <a:srgbClr val="FFFFFF"/>
                      </a:gs>
                    </a:gsLst>
                    <a:lin ang="5400000" scaled="0"/>
                  </a:gradFill>
                </a:rPr>
                <a:t>Gateways</a:t>
              </a:r>
            </a:p>
          </p:txBody>
        </p:sp>
      </p:grpSp>
      <p:grpSp>
        <p:nvGrpSpPr>
          <p:cNvPr id="17" name="Group 75">
            <a:extLst>
              <a:ext uri="{FF2B5EF4-FFF2-40B4-BE49-F238E27FC236}">
                <a16:creationId xmlns:a16="http://schemas.microsoft.com/office/drawing/2014/main" id="{65273049-5791-4072-A305-721CDA9CC5AB}"/>
              </a:ext>
            </a:extLst>
          </p:cNvPr>
          <p:cNvGrpSpPr/>
          <p:nvPr/>
        </p:nvGrpSpPr>
        <p:grpSpPr>
          <a:xfrm>
            <a:off x="5267952" y="3163343"/>
            <a:ext cx="1890241" cy="2596125"/>
            <a:chOff x="5163996" y="3101504"/>
            <a:chExt cx="1853871" cy="2546173"/>
          </a:xfrm>
        </p:grpSpPr>
        <p:sp>
          <p:nvSpPr>
            <p:cNvPr id="18" name="TextBox 76">
              <a:extLst>
                <a:ext uri="{FF2B5EF4-FFF2-40B4-BE49-F238E27FC236}">
                  <a16:creationId xmlns:a16="http://schemas.microsoft.com/office/drawing/2014/main" id="{A09AD20B-2CD5-4B26-A044-6E7FD49D28A4}"/>
                </a:ext>
              </a:extLst>
            </p:cNvPr>
            <p:cNvSpPr txBox="1"/>
            <p:nvPr/>
          </p:nvSpPr>
          <p:spPr>
            <a:xfrm>
              <a:off x="5163996" y="4853521"/>
              <a:ext cx="1853871" cy="794156"/>
            </a:xfrm>
            <a:prstGeom prst="rect">
              <a:avLst/>
            </a:prstGeom>
            <a:noFill/>
            <a:ln>
              <a:noFill/>
            </a:ln>
          </p:spPr>
          <p:txBody>
            <a:bodyPr wrap="square" lIns="186468" tIns="149175" rIns="186468" bIns="149175" rtlCol="0">
              <a:spAutoFit/>
            </a:bodyPr>
            <a:lstStyle/>
            <a:p>
              <a:pPr algn="ctr" defTabSz="932239">
                <a:lnSpc>
                  <a:spcPct val="90000"/>
                </a:lnSpc>
                <a:spcAft>
                  <a:spcPts val="612"/>
                </a:spcAft>
                <a:defRPr/>
              </a:pPr>
              <a:r>
                <a:rPr lang="en-US" sz="1836" kern="0" dirty="0">
                  <a:gradFill>
                    <a:gsLst>
                      <a:gs pos="2917">
                        <a:srgbClr val="FFFFFF"/>
                      </a:gs>
                      <a:gs pos="30000">
                        <a:srgbClr val="FFFFFF"/>
                      </a:gs>
                    </a:gsLst>
                    <a:lin ang="5400000" scaled="0"/>
                  </a:gradFill>
                </a:rPr>
                <a:t>Common Data</a:t>
              </a:r>
              <a:br>
                <a:rPr lang="en-US" sz="1836" kern="0" dirty="0">
                  <a:gradFill>
                    <a:gsLst>
                      <a:gs pos="2917">
                        <a:srgbClr val="FFFFFF"/>
                      </a:gs>
                      <a:gs pos="30000">
                        <a:srgbClr val="FFFFFF"/>
                      </a:gs>
                    </a:gsLst>
                    <a:lin ang="5400000" scaled="0"/>
                  </a:gradFill>
                </a:rPr>
              </a:br>
              <a:r>
                <a:rPr lang="en-US" sz="1836" kern="0" dirty="0">
                  <a:gradFill>
                    <a:gsLst>
                      <a:gs pos="2917">
                        <a:srgbClr val="FFFFFF"/>
                      </a:gs>
                      <a:gs pos="30000">
                        <a:srgbClr val="FFFFFF"/>
                      </a:gs>
                    </a:gsLst>
                    <a:lin ang="5400000" scaled="0"/>
                  </a:gradFill>
                </a:rPr>
                <a:t>Service</a:t>
              </a:r>
            </a:p>
          </p:txBody>
        </p:sp>
        <p:grpSp>
          <p:nvGrpSpPr>
            <p:cNvPr id="19" name="Group 77">
              <a:extLst>
                <a:ext uri="{FF2B5EF4-FFF2-40B4-BE49-F238E27FC236}">
                  <a16:creationId xmlns:a16="http://schemas.microsoft.com/office/drawing/2014/main" id="{473562B1-3988-4014-A95E-69D38AA82173}"/>
                </a:ext>
              </a:extLst>
            </p:cNvPr>
            <p:cNvGrpSpPr/>
            <p:nvPr/>
          </p:nvGrpSpPr>
          <p:grpSpPr>
            <a:xfrm>
              <a:off x="5724089" y="3718756"/>
              <a:ext cx="733686" cy="971561"/>
              <a:chOff x="4441825" y="1901826"/>
              <a:chExt cx="406400" cy="538163"/>
            </a:xfrm>
            <a:solidFill>
              <a:srgbClr val="1A1A1A"/>
            </a:solidFill>
          </p:grpSpPr>
          <p:sp>
            <p:nvSpPr>
              <p:cNvPr id="21" name="Freeform 137">
                <a:extLst>
                  <a:ext uri="{FF2B5EF4-FFF2-40B4-BE49-F238E27FC236}">
                    <a16:creationId xmlns:a16="http://schemas.microsoft.com/office/drawing/2014/main" id="{91C4C78C-F877-4A5A-939D-E8E026F32A37}"/>
                  </a:ext>
                </a:extLst>
              </p:cNvPr>
              <p:cNvSpPr>
                <a:spLocks/>
              </p:cNvSpPr>
              <p:nvPr/>
            </p:nvSpPr>
            <p:spPr bwMode="auto">
              <a:xfrm>
                <a:off x="4848225" y="1974851"/>
                <a:ext cx="0" cy="1588"/>
              </a:xfrm>
              <a:custGeom>
                <a:avLst/>
                <a:gdLst>
                  <a:gd name="T0" fmla="*/ 1 w 1"/>
                  <a:gd name="T1" fmla="*/ 0 h 9"/>
                  <a:gd name="T2" fmla="*/ 1 w 1"/>
                  <a:gd name="T3" fmla="*/ 0 h 9"/>
                  <a:gd name="T4" fmla="*/ 0 w 1"/>
                  <a:gd name="T5" fmla="*/ 0 h 9"/>
                  <a:gd name="T6" fmla="*/ 1 w 1"/>
                  <a:gd name="T7" fmla="*/ 9 h 9"/>
                  <a:gd name="T8" fmla="*/ 1 w 1"/>
                  <a:gd name="T9" fmla="*/ 9 h 9"/>
                  <a:gd name="T10" fmla="*/ 1 w 1"/>
                  <a:gd name="T11" fmla="*/ 0 h 9"/>
                </a:gdLst>
                <a:ahLst/>
                <a:cxnLst>
                  <a:cxn ang="0">
                    <a:pos x="T0" y="T1"/>
                  </a:cxn>
                  <a:cxn ang="0">
                    <a:pos x="T2" y="T3"/>
                  </a:cxn>
                  <a:cxn ang="0">
                    <a:pos x="T4" y="T5"/>
                  </a:cxn>
                  <a:cxn ang="0">
                    <a:pos x="T6" y="T7"/>
                  </a:cxn>
                  <a:cxn ang="0">
                    <a:pos x="T8" y="T9"/>
                  </a:cxn>
                  <a:cxn ang="0">
                    <a:pos x="T10" y="T11"/>
                  </a:cxn>
                </a:cxnLst>
                <a:rect l="0" t="0" r="r" b="b"/>
                <a:pathLst>
                  <a:path w="1" h="9">
                    <a:moveTo>
                      <a:pt x="1" y="0"/>
                    </a:moveTo>
                    <a:lnTo>
                      <a:pt x="1" y="0"/>
                    </a:lnTo>
                    <a:lnTo>
                      <a:pt x="0" y="0"/>
                    </a:lnTo>
                    <a:cubicBezTo>
                      <a:pt x="0" y="3"/>
                      <a:pt x="0" y="6"/>
                      <a:pt x="1" y="9"/>
                    </a:cubicBezTo>
                    <a:lnTo>
                      <a:pt x="1" y="9"/>
                    </a:lnTo>
                    <a:lnTo>
                      <a:pt x="1" y="0"/>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22" name="Freeform 138">
                <a:extLst>
                  <a:ext uri="{FF2B5EF4-FFF2-40B4-BE49-F238E27FC236}">
                    <a16:creationId xmlns:a16="http://schemas.microsoft.com/office/drawing/2014/main" id="{D043D2BE-AE53-4346-B14B-7703995DB975}"/>
                  </a:ext>
                </a:extLst>
              </p:cNvPr>
              <p:cNvSpPr>
                <a:spLocks noEditPoints="1"/>
              </p:cNvSpPr>
              <p:nvPr/>
            </p:nvSpPr>
            <p:spPr bwMode="auto">
              <a:xfrm>
                <a:off x="4441825" y="1901826"/>
                <a:ext cx="406400" cy="538163"/>
              </a:xfrm>
              <a:custGeom>
                <a:avLst/>
                <a:gdLst>
                  <a:gd name="T0" fmla="*/ 743 w 1485"/>
                  <a:gd name="T1" fmla="*/ 1463 h 1960"/>
                  <a:gd name="T2" fmla="*/ 27 w 1485"/>
                  <a:gd name="T3" fmla="*/ 1213 h 1960"/>
                  <a:gd name="T4" fmla="*/ 743 w 1485"/>
                  <a:gd name="T5" fmla="*/ 1020 h 1960"/>
                  <a:gd name="T6" fmla="*/ 1458 w 1485"/>
                  <a:gd name="T7" fmla="*/ 1213 h 1960"/>
                  <a:gd name="T8" fmla="*/ 1458 w 1485"/>
                  <a:gd name="T9" fmla="*/ 1681 h 1960"/>
                  <a:gd name="T10" fmla="*/ 746 w 1485"/>
                  <a:gd name="T11" fmla="*/ 1932 h 1960"/>
                  <a:gd name="T12" fmla="*/ 236 w 1485"/>
                  <a:gd name="T13" fmla="*/ 1858 h 1960"/>
                  <a:gd name="T14" fmla="*/ 214 w 1485"/>
                  <a:gd name="T15" fmla="*/ 1850 h 1960"/>
                  <a:gd name="T16" fmla="*/ 193 w 1485"/>
                  <a:gd name="T17" fmla="*/ 1841 h 1960"/>
                  <a:gd name="T18" fmla="*/ 98 w 1485"/>
                  <a:gd name="T19" fmla="*/ 1790 h 1960"/>
                  <a:gd name="T20" fmla="*/ 83 w 1485"/>
                  <a:gd name="T21" fmla="*/ 1778 h 1960"/>
                  <a:gd name="T22" fmla="*/ 27 w 1485"/>
                  <a:gd name="T23" fmla="*/ 1681 h 1960"/>
                  <a:gd name="T24" fmla="*/ 743 w 1485"/>
                  <a:gd name="T25" fmla="*/ 1490 h 1960"/>
                  <a:gd name="T26" fmla="*/ 1458 w 1485"/>
                  <a:gd name="T27" fmla="*/ 1681 h 1960"/>
                  <a:gd name="T28" fmla="*/ 27 w 1485"/>
                  <a:gd name="T29" fmla="*/ 352 h 1960"/>
                  <a:gd name="T30" fmla="*/ 1458 w 1485"/>
                  <a:gd name="T31" fmla="*/ 352 h 1960"/>
                  <a:gd name="T32" fmla="*/ 743 w 1485"/>
                  <a:gd name="T33" fmla="*/ 993 h 1960"/>
                  <a:gd name="T34" fmla="*/ 27 w 1485"/>
                  <a:gd name="T35" fmla="*/ 743 h 1960"/>
                  <a:gd name="T36" fmla="*/ 27 w 1485"/>
                  <a:gd name="T37" fmla="*/ 275 h 1960"/>
                  <a:gd name="T38" fmla="*/ 28 w 1485"/>
                  <a:gd name="T39" fmla="*/ 264 h 1960"/>
                  <a:gd name="T40" fmla="*/ 1457 w 1485"/>
                  <a:gd name="T41" fmla="*/ 264 h 1960"/>
                  <a:gd name="T42" fmla="*/ 1458 w 1485"/>
                  <a:gd name="T43" fmla="*/ 277 h 1960"/>
                  <a:gd name="T44" fmla="*/ 27 w 1485"/>
                  <a:gd name="T45" fmla="*/ 277 h 1960"/>
                  <a:gd name="T46" fmla="*/ 1485 w 1485"/>
                  <a:gd name="T47" fmla="*/ 275 h 1960"/>
                  <a:gd name="T48" fmla="*/ 1485 w 1485"/>
                  <a:gd name="T49" fmla="*/ 273 h 1960"/>
                  <a:gd name="T50" fmla="*/ 743 w 1485"/>
                  <a:gd name="T51" fmla="*/ 0 h 1960"/>
                  <a:gd name="T52" fmla="*/ 0 w 1485"/>
                  <a:gd name="T53" fmla="*/ 264 h 1960"/>
                  <a:gd name="T54" fmla="*/ 0 w 1485"/>
                  <a:gd name="T55" fmla="*/ 1683 h 1960"/>
                  <a:gd name="T56" fmla="*/ 743 w 1485"/>
                  <a:gd name="T57" fmla="*/ 1960 h 1960"/>
                  <a:gd name="T58" fmla="*/ 1485 w 1485"/>
                  <a:gd name="T59" fmla="*/ 1683 h 1960"/>
                  <a:gd name="T60" fmla="*/ 1485 w 1485"/>
                  <a:gd name="T61" fmla="*/ 1213 h 1960"/>
                  <a:gd name="T62" fmla="*/ 1485 w 1485"/>
                  <a:gd name="T63" fmla="*/ 273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5" h="1960">
                    <a:moveTo>
                      <a:pt x="743" y="1463"/>
                    </a:moveTo>
                    <a:lnTo>
                      <a:pt x="743" y="1463"/>
                    </a:lnTo>
                    <a:cubicBezTo>
                      <a:pt x="355" y="1463"/>
                      <a:pt x="27" y="1349"/>
                      <a:pt x="27" y="1213"/>
                    </a:cubicBezTo>
                    <a:lnTo>
                      <a:pt x="27" y="1213"/>
                    </a:lnTo>
                    <a:lnTo>
                      <a:pt x="27" y="818"/>
                    </a:lnTo>
                    <a:cubicBezTo>
                      <a:pt x="113" y="936"/>
                      <a:pt x="396" y="1020"/>
                      <a:pt x="743" y="1020"/>
                    </a:cubicBezTo>
                    <a:cubicBezTo>
                      <a:pt x="1089" y="1020"/>
                      <a:pt x="1373" y="936"/>
                      <a:pt x="1458" y="818"/>
                    </a:cubicBezTo>
                    <a:lnTo>
                      <a:pt x="1458" y="1213"/>
                    </a:lnTo>
                    <a:cubicBezTo>
                      <a:pt x="1458" y="1349"/>
                      <a:pt x="1130" y="1463"/>
                      <a:pt x="743" y="1463"/>
                    </a:cubicBezTo>
                    <a:close/>
                    <a:moveTo>
                      <a:pt x="1458" y="1681"/>
                    </a:moveTo>
                    <a:lnTo>
                      <a:pt x="1458" y="1681"/>
                    </a:lnTo>
                    <a:cubicBezTo>
                      <a:pt x="1458" y="1817"/>
                      <a:pt x="1132" y="1931"/>
                      <a:pt x="746" y="1932"/>
                    </a:cubicBezTo>
                    <a:lnTo>
                      <a:pt x="733" y="1932"/>
                    </a:lnTo>
                    <a:cubicBezTo>
                      <a:pt x="539" y="1931"/>
                      <a:pt x="363" y="1903"/>
                      <a:pt x="236" y="1858"/>
                    </a:cubicBezTo>
                    <a:cubicBezTo>
                      <a:pt x="232" y="1856"/>
                      <a:pt x="228" y="1855"/>
                      <a:pt x="224" y="1853"/>
                    </a:cubicBezTo>
                    <a:cubicBezTo>
                      <a:pt x="221" y="1852"/>
                      <a:pt x="217" y="1851"/>
                      <a:pt x="214" y="1850"/>
                    </a:cubicBezTo>
                    <a:cubicBezTo>
                      <a:pt x="207" y="1847"/>
                      <a:pt x="200" y="1844"/>
                      <a:pt x="193" y="1841"/>
                    </a:cubicBezTo>
                    <a:cubicBezTo>
                      <a:pt x="193" y="1841"/>
                      <a:pt x="193" y="1841"/>
                      <a:pt x="193" y="1841"/>
                    </a:cubicBezTo>
                    <a:cubicBezTo>
                      <a:pt x="157" y="1826"/>
                      <a:pt x="126" y="1809"/>
                      <a:pt x="101" y="1792"/>
                    </a:cubicBezTo>
                    <a:cubicBezTo>
                      <a:pt x="100" y="1791"/>
                      <a:pt x="99" y="1791"/>
                      <a:pt x="98" y="1790"/>
                    </a:cubicBezTo>
                    <a:cubicBezTo>
                      <a:pt x="95" y="1788"/>
                      <a:pt x="93" y="1786"/>
                      <a:pt x="90" y="1783"/>
                    </a:cubicBezTo>
                    <a:cubicBezTo>
                      <a:pt x="88" y="1782"/>
                      <a:pt x="85" y="1780"/>
                      <a:pt x="83" y="1778"/>
                    </a:cubicBezTo>
                    <a:cubicBezTo>
                      <a:pt x="82" y="1777"/>
                      <a:pt x="81" y="1776"/>
                      <a:pt x="80" y="1775"/>
                    </a:cubicBezTo>
                    <a:cubicBezTo>
                      <a:pt x="46" y="1746"/>
                      <a:pt x="27" y="1715"/>
                      <a:pt x="27" y="1681"/>
                    </a:cubicBezTo>
                    <a:lnTo>
                      <a:pt x="27" y="1288"/>
                    </a:lnTo>
                    <a:cubicBezTo>
                      <a:pt x="113" y="1406"/>
                      <a:pt x="396" y="1490"/>
                      <a:pt x="743" y="1490"/>
                    </a:cubicBezTo>
                    <a:cubicBezTo>
                      <a:pt x="1089" y="1490"/>
                      <a:pt x="1373" y="1406"/>
                      <a:pt x="1458" y="1288"/>
                    </a:cubicBezTo>
                    <a:lnTo>
                      <a:pt x="1458" y="1681"/>
                    </a:lnTo>
                    <a:close/>
                    <a:moveTo>
                      <a:pt x="27" y="352"/>
                    </a:moveTo>
                    <a:lnTo>
                      <a:pt x="27" y="352"/>
                    </a:lnTo>
                    <a:cubicBezTo>
                      <a:pt x="113" y="470"/>
                      <a:pt x="396" y="554"/>
                      <a:pt x="743" y="554"/>
                    </a:cubicBezTo>
                    <a:cubicBezTo>
                      <a:pt x="1089" y="554"/>
                      <a:pt x="1373" y="470"/>
                      <a:pt x="1458" y="352"/>
                    </a:cubicBezTo>
                    <a:lnTo>
                      <a:pt x="1458" y="743"/>
                    </a:lnTo>
                    <a:cubicBezTo>
                      <a:pt x="1458" y="879"/>
                      <a:pt x="1130" y="993"/>
                      <a:pt x="743" y="993"/>
                    </a:cubicBezTo>
                    <a:cubicBezTo>
                      <a:pt x="355" y="993"/>
                      <a:pt x="27" y="879"/>
                      <a:pt x="27" y="743"/>
                    </a:cubicBezTo>
                    <a:lnTo>
                      <a:pt x="27" y="743"/>
                    </a:lnTo>
                    <a:lnTo>
                      <a:pt x="27" y="352"/>
                    </a:lnTo>
                    <a:close/>
                    <a:moveTo>
                      <a:pt x="27" y="275"/>
                    </a:moveTo>
                    <a:lnTo>
                      <a:pt x="27" y="275"/>
                    </a:lnTo>
                    <a:cubicBezTo>
                      <a:pt x="27" y="271"/>
                      <a:pt x="28" y="268"/>
                      <a:pt x="28" y="264"/>
                    </a:cubicBezTo>
                    <a:cubicBezTo>
                      <a:pt x="49" y="134"/>
                      <a:pt x="368" y="26"/>
                      <a:pt x="743" y="26"/>
                    </a:cubicBezTo>
                    <a:cubicBezTo>
                      <a:pt x="1118" y="26"/>
                      <a:pt x="1436" y="134"/>
                      <a:pt x="1457" y="264"/>
                    </a:cubicBezTo>
                    <a:cubicBezTo>
                      <a:pt x="1458" y="268"/>
                      <a:pt x="1458" y="271"/>
                      <a:pt x="1458" y="275"/>
                    </a:cubicBezTo>
                    <a:cubicBezTo>
                      <a:pt x="1458" y="276"/>
                      <a:pt x="1458" y="276"/>
                      <a:pt x="1458" y="277"/>
                    </a:cubicBezTo>
                    <a:cubicBezTo>
                      <a:pt x="1458" y="413"/>
                      <a:pt x="1130" y="528"/>
                      <a:pt x="743" y="528"/>
                    </a:cubicBezTo>
                    <a:cubicBezTo>
                      <a:pt x="355" y="528"/>
                      <a:pt x="27" y="413"/>
                      <a:pt x="27" y="277"/>
                    </a:cubicBezTo>
                    <a:cubicBezTo>
                      <a:pt x="27" y="276"/>
                      <a:pt x="27" y="276"/>
                      <a:pt x="27" y="275"/>
                    </a:cubicBezTo>
                    <a:close/>
                    <a:moveTo>
                      <a:pt x="1485" y="275"/>
                    </a:moveTo>
                    <a:lnTo>
                      <a:pt x="1485" y="275"/>
                    </a:lnTo>
                    <a:cubicBezTo>
                      <a:pt x="1485" y="275"/>
                      <a:pt x="1485" y="274"/>
                      <a:pt x="1485" y="273"/>
                    </a:cubicBezTo>
                    <a:cubicBezTo>
                      <a:pt x="1484" y="270"/>
                      <a:pt x="1484" y="267"/>
                      <a:pt x="1484" y="264"/>
                    </a:cubicBezTo>
                    <a:cubicBezTo>
                      <a:pt x="1466" y="115"/>
                      <a:pt x="1147" y="0"/>
                      <a:pt x="743" y="0"/>
                    </a:cubicBezTo>
                    <a:cubicBezTo>
                      <a:pt x="338" y="0"/>
                      <a:pt x="19" y="115"/>
                      <a:pt x="1" y="264"/>
                    </a:cubicBezTo>
                    <a:lnTo>
                      <a:pt x="0" y="264"/>
                    </a:lnTo>
                    <a:lnTo>
                      <a:pt x="0" y="1681"/>
                    </a:lnTo>
                    <a:cubicBezTo>
                      <a:pt x="0" y="1682"/>
                      <a:pt x="0" y="1682"/>
                      <a:pt x="0" y="1683"/>
                    </a:cubicBezTo>
                    <a:lnTo>
                      <a:pt x="0" y="1683"/>
                    </a:lnTo>
                    <a:cubicBezTo>
                      <a:pt x="0" y="1838"/>
                      <a:pt x="326" y="1960"/>
                      <a:pt x="743" y="1960"/>
                    </a:cubicBezTo>
                    <a:cubicBezTo>
                      <a:pt x="1159" y="1960"/>
                      <a:pt x="1485" y="1838"/>
                      <a:pt x="1485" y="1683"/>
                    </a:cubicBezTo>
                    <a:lnTo>
                      <a:pt x="1485" y="1683"/>
                    </a:lnTo>
                    <a:cubicBezTo>
                      <a:pt x="1485" y="1682"/>
                      <a:pt x="1485" y="1682"/>
                      <a:pt x="1485" y="1681"/>
                    </a:cubicBezTo>
                    <a:lnTo>
                      <a:pt x="1485" y="1213"/>
                    </a:lnTo>
                    <a:lnTo>
                      <a:pt x="1485" y="743"/>
                    </a:lnTo>
                    <a:lnTo>
                      <a:pt x="1485" y="273"/>
                    </a:lnTo>
                    <a:cubicBezTo>
                      <a:pt x="1485" y="274"/>
                      <a:pt x="1485" y="275"/>
                      <a:pt x="1485" y="275"/>
                    </a:cubicBezTo>
                    <a:close/>
                  </a:path>
                </a:pathLst>
              </a:custGeom>
              <a:solidFill>
                <a:schemeClr val="tx1"/>
              </a:solid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dirty="0">
                  <a:solidFill>
                    <a:srgbClr val="FFFFFF"/>
                  </a:solidFill>
                </a:endParaRPr>
              </a:p>
            </p:txBody>
          </p:sp>
          <p:sp>
            <p:nvSpPr>
              <p:cNvPr id="23" name="Freeform 139">
                <a:extLst>
                  <a:ext uri="{FF2B5EF4-FFF2-40B4-BE49-F238E27FC236}">
                    <a16:creationId xmlns:a16="http://schemas.microsoft.com/office/drawing/2014/main" id="{637B6534-4091-4B5B-9EF7-5D285F50BEBE}"/>
                  </a:ext>
                </a:extLst>
              </p:cNvPr>
              <p:cNvSpPr>
                <a:spLocks noEditPoints="1"/>
              </p:cNvSpPr>
              <p:nvPr/>
            </p:nvSpPr>
            <p:spPr bwMode="auto">
              <a:xfrm>
                <a:off x="4481513" y="1922463"/>
                <a:ext cx="327025" cy="101600"/>
              </a:xfrm>
              <a:custGeom>
                <a:avLst/>
                <a:gdLst>
                  <a:gd name="T0" fmla="*/ 38 w 1187"/>
                  <a:gd name="T1" fmla="*/ 159 h 375"/>
                  <a:gd name="T2" fmla="*/ 43 w 1187"/>
                  <a:gd name="T3" fmla="*/ 151 h 375"/>
                  <a:gd name="T4" fmla="*/ 148 w 1187"/>
                  <a:gd name="T5" fmla="*/ 90 h 375"/>
                  <a:gd name="T6" fmla="*/ 594 w 1187"/>
                  <a:gd name="T7" fmla="*/ 27 h 375"/>
                  <a:gd name="T8" fmla="*/ 1160 w 1187"/>
                  <a:gd name="T9" fmla="*/ 195 h 375"/>
                  <a:gd name="T10" fmla="*/ 1158 w 1187"/>
                  <a:gd name="T11" fmla="*/ 201 h 375"/>
                  <a:gd name="T12" fmla="*/ 1156 w 1187"/>
                  <a:gd name="T13" fmla="*/ 207 h 375"/>
                  <a:gd name="T14" fmla="*/ 594 w 1187"/>
                  <a:gd name="T15" fmla="*/ 213 h 375"/>
                  <a:gd name="T16" fmla="*/ 32 w 1187"/>
                  <a:gd name="T17" fmla="*/ 207 h 375"/>
                  <a:gd name="T18" fmla="*/ 29 w 1187"/>
                  <a:gd name="T19" fmla="*/ 201 h 375"/>
                  <a:gd name="T20" fmla="*/ 28 w 1187"/>
                  <a:gd name="T21" fmla="*/ 195 h 375"/>
                  <a:gd name="T22" fmla="*/ 27 w 1187"/>
                  <a:gd name="T23" fmla="*/ 188 h 375"/>
                  <a:gd name="T24" fmla="*/ 594 w 1187"/>
                  <a:gd name="T25" fmla="*/ 349 h 375"/>
                  <a:gd name="T26" fmla="*/ 175 w 1187"/>
                  <a:gd name="T27" fmla="*/ 295 h 375"/>
                  <a:gd name="T28" fmla="*/ 1013 w 1187"/>
                  <a:gd name="T29" fmla="*/ 295 h 375"/>
                  <a:gd name="T30" fmla="*/ 1 w 1187"/>
                  <a:gd name="T31" fmla="*/ 198 h 375"/>
                  <a:gd name="T32" fmla="*/ 2 w 1187"/>
                  <a:gd name="T33" fmla="*/ 201 h 375"/>
                  <a:gd name="T34" fmla="*/ 5 w 1187"/>
                  <a:gd name="T35" fmla="*/ 212 h 375"/>
                  <a:gd name="T36" fmla="*/ 73 w 1187"/>
                  <a:gd name="T37" fmla="*/ 280 h 375"/>
                  <a:gd name="T38" fmla="*/ 84 w 1187"/>
                  <a:gd name="T39" fmla="*/ 286 h 375"/>
                  <a:gd name="T40" fmla="*/ 97 w 1187"/>
                  <a:gd name="T41" fmla="*/ 293 h 375"/>
                  <a:gd name="T42" fmla="*/ 112 w 1187"/>
                  <a:gd name="T43" fmla="*/ 299 h 375"/>
                  <a:gd name="T44" fmla="*/ 135 w 1187"/>
                  <a:gd name="T45" fmla="*/ 309 h 375"/>
                  <a:gd name="T46" fmla="*/ 594 w 1187"/>
                  <a:gd name="T47" fmla="*/ 375 h 375"/>
                  <a:gd name="T48" fmla="*/ 1052 w 1187"/>
                  <a:gd name="T49" fmla="*/ 309 h 375"/>
                  <a:gd name="T50" fmla="*/ 1076 w 1187"/>
                  <a:gd name="T51" fmla="*/ 299 h 375"/>
                  <a:gd name="T52" fmla="*/ 1090 w 1187"/>
                  <a:gd name="T53" fmla="*/ 292 h 375"/>
                  <a:gd name="T54" fmla="*/ 1103 w 1187"/>
                  <a:gd name="T55" fmla="*/ 286 h 375"/>
                  <a:gd name="T56" fmla="*/ 1115 w 1187"/>
                  <a:gd name="T57" fmla="*/ 280 h 375"/>
                  <a:gd name="T58" fmla="*/ 1183 w 1187"/>
                  <a:gd name="T59" fmla="*/ 212 h 375"/>
                  <a:gd name="T60" fmla="*/ 1185 w 1187"/>
                  <a:gd name="T61" fmla="*/ 201 h 375"/>
                  <a:gd name="T62" fmla="*/ 1187 w 1187"/>
                  <a:gd name="T63" fmla="*/ 188 h 375"/>
                  <a:gd name="T64" fmla="*/ 594 w 1187"/>
                  <a:gd name="T65" fmla="*/ 0 h 375"/>
                  <a:gd name="T66" fmla="*/ 470 w 1187"/>
                  <a:gd name="T67" fmla="*/ 5 h 375"/>
                  <a:gd name="T68" fmla="*/ 0 w 1187"/>
                  <a:gd name="T69" fmla="*/ 188 h 375"/>
                  <a:gd name="T70" fmla="*/ 1 w 1187"/>
                  <a:gd name="T71" fmla="*/ 198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87" h="375">
                    <a:moveTo>
                      <a:pt x="38" y="159"/>
                    </a:moveTo>
                    <a:lnTo>
                      <a:pt x="38" y="159"/>
                    </a:lnTo>
                    <a:cubicBezTo>
                      <a:pt x="38" y="158"/>
                      <a:pt x="39" y="156"/>
                      <a:pt x="40" y="155"/>
                    </a:cubicBezTo>
                    <a:cubicBezTo>
                      <a:pt x="41" y="154"/>
                      <a:pt x="42" y="153"/>
                      <a:pt x="43" y="151"/>
                    </a:cubicBezTo>
                    <a:cubicBezTo>
                      <a:pt x="57" y="136"/>
                      <a:pt x="81" y="120"/>
                      <a:pt x="112" y="105"/>
                    </a:cubicBezTo>
                    <a:cubicBezTo>
                      <a:pt x="123" y="100"/>
                      <a:pt x="135" y="95"/>
                      <a:pt x="148" y="90"/>
                    </a:cubicBezTo>
                    <a:cubicBezTo>
                      <a:pt x="149" y="90"/>
                      <a:pt x="150" y="90"/>
                      <a:pt x="151" y="89"/>
                    </a:cubicBezTo>
                    <a:cubicBezTo>
                      <a:pt x="251" y="53"/>
                      <a:pt x="405" y="27"/>
                      <a:pt x="594" y="27"/>
                    </a:cubicBezTo>
                    <a:cubicBezTo>
                      <a:pt x="933" y="27"/>
                      <a:pt x="1160" y="110"/>
                      <a:pt x="1160" y="188"/>
                    </a:cubicBezTo>
                    <a:cubicBezTo>
                      <a:pt x="1160" y="190"/>
                      <a:pt x="1160" y="192"/>
                      <a:pt x="1160" y="195"/>
                    </a:cubicBezTo>
                    <a:cubicBezTo>
                      <a:pt x="1159" y="195"/>
                      <a:pt x="1159" y="196"/>
                      <a:pt x="1159" y="197"/>
                    </a:cubicBezTo>
                    <a:cubicBezTo>
                      <a:pt x="1159" y="198"/>
                      <a:pt x="1158" y="200"/>
                      <a:pt x="1158" y="201"/>
                    </a:cubicBezTo>
                    <a:cubicBezTo>
                      <a:pt x="1158" y="202"/>
                      <a:pt x="1157" y="203"/>
                      <a:pt x="1157" y="205"/>
                    </a:cubicBezTo>
                    <a:cubicBezTo>
                      <a:pt x="1156" y="205"/>
                      <a:pt x="1156" y="206"/>
                      <a:pt x="1156" y="207"/>
                    </a:cubicBezTo>
                    <a:cubicBezTo>
                      <a:pt x="1143" y="232"/>
                      <a:pt x="1108" y="258"/>
                      <a:pt x="1052" y="280"/>
                    </a:cubicBezTo>
                    <a:cubicBezTo>
                      <a:pt x="940" y="238"/>
                      <a:pt x="773" y="213"/>
                      <a:pt x="594" y="213"/>
                    </a:cubicBezTo>
                    <a:cubicBezTo>
                      <a:pt x="414" y="213"/>
                      <a:pt x="248" y="238"/>
                      <a:pt x="135" y="280"/>
                    </a:cubicBezTo>
                    <a:cubicBezTo>
                      <a:pt x="79" y="258"/>
                      <a:pt x="44" y="232"/>
                      <a:pt x="32" y="207"/>
                    </a:cubicBezTo>
                    <a:cubicBezTo>
                      <a:pt x="31" y="206"/>
                      <a:pt x="31" y="205"/>
                      <a:pt x="31" y="205"/>
                    </a:cubicBezTo>
                    <a:cubicBezTo>
                      <a:pt x="30" y="204"/>
                      <a:pt x="30" y="202"/>
                      <a:pt x="29" y="201"/>
                    </a:cubicBezTo>
                    <a:cubicBezTo>
                      <a:pt x="29" y="200"/>
                      <a:pt x="29" y="199"/>
                      <a:pt x="28" y="197"/>
                    </a:cubicBezTo>
                    <a:cubicBezTo>
                      <a:pt x="28" y="196"/>
                      <a:pt x="28" y="195"/>
                      <a:pt x="28" y="195"/>
                    </a:cubicBezTo>
                    <a:cubicBezTo>
                      <a:pt x="27" y="192"/>
                      <a:pt x="27" y="190"/>
                      <a:pt x="27" y="188"/>
                    </a:cubicBezTo>
                    <a:cubicBezTo>
                      <a:pt x="27" y="188"/>
                      <a:pt x="27" y="188"/>
                      <a:pt x="27" y="188"/>
                    </a:cubicBezTo>
                    <a:cubicBezTo>
                      <a:pt x="27" y="178"/>
                      <a:pt x="31" y="168"/>
                      <a:pt x="38" y="159"/>
                    </a:cubicBezTo>
                    <a:close/>
                    <a:moveTo>
                      <a:pt x="594" y="349"/>
                    </a:moveTo>
                    <a:lnTo>
                      <a:pt x="594" y="349"/>
                    </a:lnTo>
                    <a:cubicBezTo>
                      <a:pt x="419" y="349"/>
                      <a:pt x="274" y="327"/>
                      <a:pt x="175" y="295"/>
                    </a:cubicBezTo>
                    <a:cubicBezTo>
                      <a:pt x="283" y="260"/>
                      <a:pt x="433" y="240"/>
                      <a:pt x="594" y="240"/>
                    </a:cubicBezTo>
                    <a:cubicBezTo>
                      <a:pt x="755" y="240"/>
                      <a:pt x="904" y="260"/>
                      <a:pt x="1013" y="295"/>
                    </a:cubicBezTo>
                    <a:cubicBezTo>
                      <a:pt x="913" y="327"/>
                      <a:pt x="768" y="349"/>
                      <a:pt x="594" y="349"/>
                    </a:cubicBezTo>
                    <a:close/>
                    <a:moveTo>
                      <a:pt x="1" y="198"/>
                    </a:moveTo>
                    <a:lnTo>
                      <a:pt x="1" y="198"/>
                    </a:lnTo>
                    <a:cubicBezTo>
                      <a:pt x="1" y="199"/>
                      <a:pt x="2" y="200"/>
                      <a:pt x="2" y="201"/>
                    </a:cubicBezTo>
                    <a:cubicBezTo>
                      <a:pt x="2" y="203"/>
                      <a:pt x="3" y="205"/>
                      <a:pt x="3" y="207"/>
                    </a:cubicBezTo>
                    <a:cubicBezTo>
                      <a:pt x="4" y="208"/>
                      <a:pt x="4" y="210"/>
                      <a:pt x="5" y="212"/>
                    </a:cubicBezTo>
                    <a:cubicBezTo>
                      <a:pt x="5" y="213"/>
                      <a:pt x="6" y="214"/>
                      <a:pt x="6" y="215"/>
                    </a:cubicBezTo>
                    <a:cubicBezTo>
                      <a:pt x="16" y="239"/>
                      <a:pt x="40" y="261"/>
                      <a:pt x="73" y="280"/>
                    </a:cubicBezTo>
                    <a:cubicBezTo>
                      <a:pt x="74" y="280"/>
                      <a:pt x="74" y="281"/>
                      <a:pt x="75" y="281"/>
                    </a:cubicBezTo>
                    <a:cubicBezTo>
                      <a:pt x="78" y="283"/>
                      <a:pt x="81" y="284"/>
                      <a:pt x="84" y="286"/>
                    </a:cubicBezTo>
                    <a:cubicBezTo>
                      <a:pt x="86" y="287"/>
                      <a:pt x="88" y="288"/>
                      <a:pt x="90" y="289"/>
                    </a:cubicBezTo>
                    <a:cubicBezTo>
                      <a:pt x="93" y="290"/>
                      <a:pt x="95" y="291"/>
                      <a:pt x="97" y="293"/>
                    </a:cubicBezTo>
                    <a:cubicBezTo>
                      <a:pt x="101" y="294"/>
                      <a:pt x="106" y="296"/>
                      <a:pt x="110" y="298"/>
                    </a:cubicBezTo>
                    <a:cubicBezTo>
                      <a:pt x="111" y="299"/>
                      <a:pt x="111" y="299"/>
                      <a:pt x="112" y="299"/>
                    </a:cubicBezTo>
                    <a:cubicBezTo>
                      <a:pt x="118" y="302"/>
                      <a:pt x="124" y="304"/>
                      <a:pt x="130" y="307"/>
                    </a:cubicBezTo>
                    <a:lnTo>
                      <a:pt x="135" y="309"/>
                    </a:lnTo>
                    <a:lnTo>
                      <a:pt x="136" y="309"/>
                    </a:lnTo>
                    <a:cubicBezTo>
                      <a:pt x="251" y="352"/>
                      <a:pt x="424" y="375"/>
                      <a:pt x="594" y="375"/>
                    </a:cubicBezTo>
                    <a:cubicBezTo>
                      <a:pt x="763" y="375"/>
                      <a:pt x="937" y="352"/>
                      <a:pt x="1052" y="309"/>
                    </a:cubicBezTo>
                    <a:lnTo>
                      <a:pt x="1052" y="309"/>
                    </a:lnTo>
                    <a:lnTo>
                      <a:pt x="1057" y="307"/>
                    </a:lnTo>
                    <a:cubicBezTo>
                      <a:pt x="1063" y="304"/>
                      <a:pt x="1070" y="302"/>
                      <a:pt x="1076" y="299"/>
                    </a:cubicBezTo>
                    <a:cubicBezTo>
                      <a:pt x="1076" y="299"/>
                      <a:pt x="1076" y="299"/>
                      <a:pt x="1077" y="299"/>
                    </a:cubicBezTo>
                    <a:cubicBezTo>
                      <a:pt x="1081" y="297"/>
                      <a:pt x="1086" y="295"/>
                      <a:pt x="1090" y="292"/>
                    </a:cubicBezTo>
                    <a:cubicBezTo>
                      <a:pt x="1092" y="291"/>
                      <a:pt x="1094" y="290"/>
                      <a:pt x="1097" y="289"/>
                    </a:cubicBezTo>
                    <a:cubicBezTo>
                      <a:pt x="1099" y="288"/>
                      <a:pt x="1101" y="287"/>
                      <a:pt x="1103" y="286"/>
                    </a:cubicBezTo>
                    <a:cubicBezTo>
                      <a:pt x="1106" y="284"/>
                      <a:pt x="1109" y="283"/>
                      <a:pt x="1112" y="281"/>
                    </a:cubicBezTo>
                    <a:cubicBezTo>
                      <a:pt x="1113" y="281"/>
                      <a:pt x="1114" y="280"/>
                      <a:pt x="1115" y="280"/>
                    </a:cubicBezTo>
                    <a:cubicBezTo>
                      <a:pt x="1148" y="261"/>
                      <a:pt x="1171" y="239"/>
                      <a:pt x="1181" y="215"/>
                    </a:cubicBezTo>
                    <a:cubicBezTo>
                      <a:pt x="1181" y="214"/>
                      <a:pt x="1182" y="213"/>
                      <a:pt x="1183" y="212"/>
                    </a:cubicBezTo>
                    <a:cubicBezTo>
                      <a:pt x="1183" y="210"/>
                      <a:pt x="1184" y="208"/>
                      <a:pt x="1184" y="207"/>
                    </a:cubicBezTo>
                    <a:cubicBezTo>
                      <a:pt x="1185" y="205"/>
                      <a:pt x="1185" y="203"/>
                      <a:pt x="1185" y="201"/>
                    </a:cubicBezTo>
                    <a:cubicBezTo>
                      <a:pt x="1186" y="200"/>
                      <a:pt x="1186" y="199"/>
                      <a:pt x="1186" y="198"/>
                    </a:cubicBezTo>
                    <a:cubicBezTo>
                      <a:pt x="1187" y="194"/>
                      <a:pt x="1187" y="191"/>
                      <a:pt x="1187" y="188"/>
                    </a:cubicBezTo>
                    <a:cubicBezTo>
                      <a:pt x="1187" y="71"/>
                      <a:pt x="885" y="0"/>
                      <a:pt x="594" y="0"/>
                    </a:cubicBezTo>
                    <a:lnTo>
                      <a:pt x="594" y="0"/>
                    </a:lnTo>
                    <a:lnTo>
                      <a:pt x="594" y="0"/>
                    </a:lnTo>
                    <a:cubicBezTo>
                      <a:pt x="552" y="0"/>
                      <a:pt x="511" y="2"/>
                      <a:pt x="470" y="5"/>
                    </a:cubicBezTo>
                    <a:cubicBezTo>
                      <a:pt x="250" y="20"/>
                      <a:pt x="49" y="73"/>
                      <a:pt x="8" y="156"/>
                    </a:cubicBezTo>
                    <a:cubicBezTo>
                      <a:pt x="3" y="166"/>
                      <a:pt x="0" y="177"/>
                      <a:pt x="0" y="188"/>
                    </a:cubicBezTo>
                    <a:cubicBezTo>
                      <a:pt x="0" y="188"/>
                      <a:pt x="0" y="188"/>
                      <a:pt x="0" y="188"/>
                    </a:cubicBezTo>
                    <a:cubicBezTo>
                      <a:pt x="0" y="191"/>
                      <a:pt x="1" y="195"/>
                      <a:pt x="1" y="198"/>
                    </a:cubicBezTo>
                    <a:close/>
                  </a:path>
                </a:pathLst>
              </a:custGeom>
              <a:solidFill>
                <a:schemeClr val="tx1"/>
              </a:solid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grpSp>
        <p:cxnSp>
          <p:nvCxnSpPr>
            <p:cNvPr id="20" name="Straight Connector 78">
              <a:extLst>
                <a:ext uri="{FF2B5EF4-FFF2-40B4-BE49-F238E27FC236}">
                  <a16:creationId xmlns:a16="http://schemas.microsoft.com/office/drawing/2014/main" id="{E40C2229-FE66-4EDD-A639-1A5B38B713B5}"/>
                </a:ext>
              </a:extLst>
            </p:cNvPr>
            <p:cNvCxnSpPr>
              <a:cxnSpLocks/>
            </p:cNvCxnSpPr>
            <p:nvPr/>
          </p:nvCxnSpPr>
          <p:spPr>
            <a:xfrm>
              <a:off x="6092199" y="3101504"/>
              <a:ext cx="0" cy="454048"/>
            </a:xfrm>
            <a:prstGeom prst="line">
              <a:avLst/>
            </a:prstGeom>
            <a:noFill/>
            <a:ln w="19050" cap="flat" cmpd="sng" algn="ctr">
              <a:solidFill>
                <a:schemeClr val="tx1"/>
              </a:solidFill>
              <a:prstDash val="solid"/>
              <a:headEnd type="none"/>
              <a:tailEnd type="none"/>
            </a:ln>
            <a:effectLst/>
          </p:spPr>
        </p:cxnSp>
      </p:grpSp>
      <p:grpSp>
        <p:nvGrpSpPr>
          <p:cNvPr id="24" name="Group 82">
            <a:extLst>
              <a:ext uri="{FF2B5EF4-FFF2-40B4-BE49-F238E27FC236}">
                <a16:creationId xmlns:a16="http://schemas.microsoft.com/office/drawing/2014/main" id="{CC3C7451-7A42-4E39-A993-0D6CEAF7D723}"/>
              </a:ext>
            </a:extLst>
          </p:cNvPr>
          <p:cNvGrpSpPr/>
          <p:nvPr/>
        </p:nvGrpSpPr>
        <p:grpSpPr>
          <a:xfrm>
            <a:off x="6750064" y="3163343"/>
            <a:ext cx="2285366" cy="2597014"/>
            <a:chOff x="6617595" y="3101505"/>
            <a:chExt cx="2241394" cy="2547045"/>
          </a:xfrm>
          <a:solidFill>
            <a:schemeClr val="tx1"/>
          </a:solidFill>
        </p:grpSpPr>
        <p:sp>
          <p:nvSpPr>
            <p:cNvPr id="25" name="TextBox 83">
              <a:extLst>
                <a:ext uri="{FF2B5EF4-FFF2-40B4-BE49-F238E27FC236}">
                  <a16:creationId xmlns:a16="http://schemas.microsoft.com/office/drawing/2014/main" id="{6279393C-120E-4C0E-B06B-4906F9849D0A}"/>
                </a:ext>
              </a:extLst>
            </p:cNvPr>
            <p:cNvSpPr txBox="1"/>
            <p:nvPr/>
          </p:nvSpPr>
          <p:spPr>
            <a:xfrm>
              <a:off x="7086773" y="4844612"/>
              <a:ext cx="1772216" cy="803938"/>
            </a:xfrm>
            <a:prstGeom prst="rect">
              <a:avLst/>
            </a:prstGeom>
            <a:noFill/>
            <a:ln>
              <a:noFill/>
            </a:ln>
          </p:spPr>
          <p:txBody>
            <a:bodyPr wrap="square" lIns="186468" tIns="149175" rIns="186468" bIns="149175" rtlCol="0">
              <a:spAutoFit/>
            </a:bodyPr>
            <a:lstStyle/>
            <a:p>
              <a:pPr algn="ctr" defTabSz="932239">
                <a:lnSpc>
                  <a:spcPct val="90000"/>
                </a:lnSpc>
                <a:spcAft>
                  <a:spcPts val="612"/>
                </a:spcAft>
                <a:defRPr/>
              </a:pPr>
              <a:r>
                <a:rPr lang="en-US" sz="1836" kern="0" dirty="0">
                  <a:gradFill>
                    <a:gsLst>
                      <a:gs pos="2917">
                        <a:srgbClr val="FFFFFF"/>
                      </a:gs>
                      <a:gs pos="30000">
                        <a:srgbClr val="FFFFFF"/>
                      </a:gs>
                    </a:gsLst>
                    <a:lin ang="5400000" scaled="0"/>
                  </a:gradFill>
                </a:rPr>
                <a:t>Pro dev extensibility</a:t>
              </a:r>
            </a:p>
          </p:txBody>
        </p:sp>
        <p:cxnSp>
          <p:nvCxnSpPr>
            <p:cNvPr id="26" name="Straight Connector 84">
              <a:extLst>
                <a:ext uri="{FF2B5EF4-FFF2-40B4-BE49-F238E27FC236}">
                  <a16:creationId xmlns:a16="http://schemas.microsoft.com/office/drawing/2014/main" id="{416E68E8-2C24-4447-B883-A5477C7677E2}"/>
                </a:ext>
              </a:extLst>
            </p:cNvPr>
            <p:cNvCxnSpPr>
              <a:cxnSpLocks/>
            </p:cNvCxnSpPr>
            <p:nvPr/>
          </p:nvCxnSpPr>
          <p:spPr>
            <a:xfrm>
              <a:off x="6617595" y="4210508"/>
              <a:ext cx="739154" cy="0"/>
            </a:xfrm>
            <a:prstGeom prst="line">
              <a:avLst/>
            </a:prstGeom>
            <a:grpFill/>
            <a:ln w="19050" cap="flat" cmpd="sng" algn="ctr">
              <a:solidFill>
                <a:schemeClr val="tx1"/>
              </a:solidFill>
              <a:prstDash val="solid"/>
              <a:headEnd type="none"/>
              <a:tailEnd type="none"/>
            </a:ln>
            <a:effectLst/>
          </p:spPr>
        </p:cxnSp>
        <p:cxnSp>
          <p:nvCxnSpPr>
            <p:cNvPr id="27" name="Straight Connector 85">
              <a:extLst>
                <a:ext uri="{FF2B5EF4-FFF2-40B4-BE49-F238E27FC236}">
                  <a16:creationId xmlns:a16="http://schemas.microsoft.com/office/drawing/2014/main" id="{2A544CB4-0C6D-4133-9F44-CDB5CF06D42A}"/>
                </a:ext>
              </a:extLst>
            </p:cNvPr>
            <p:cNvCxnSpPr>
              <a:cxnSpLocks/>
            </p:cNvCxnSpPr>
            <p:nvPr/>
          </p:nvCxnSpPr>
          <p:spPr>
            <a:xfrm>
              <a:off x="8000115" y="3101505"/>
              <a:ext cx="0" cy="454048"/>
            </a:xfrm>
            <a:prstGeom prst="line">
              <a:avLst/>
            </a:prstGeom>
            <a:grpFill/>
            <a:ln w="19050" cap="flat" cmpd="sng" algn="ctr">
              <a:solidFill>
                <a:schemeClr val="tx1"/>
              </a:solidFill>
              <a:prstDash val="solid"/>
              <a:headEnd type="none"/>
              <a:tailEnd type="none"/>
            </a:ln>
            <a:effectLst/>
          </p:spPr>
        </p:cxnSp>
        <p:grpSp>
          <p:nvGrpSpPr>
            <p:cNvPr id="28" name="Group 86">
              <a:extLst>
                <a:ext uri="{FF2B5EF4-FFF2-40B4-BE49-F238E27FC236}">
                  <a16:creationId xmlns:a16="http://schemas.microsoft.com/office/drawing/2014/main" id="{42C59049-0601-4FBF-A000-B75E0ED335E7}"/>
                </a:ext>
              </a:extLst>
            </p:cNvPr>
            <p:cNvGrpSpPr/>
            <p:nvPr/>
          </p:nvGrpSpPr>
          <p:grpSpPr>
            <a:xfrm>
              <a:off x="7349509" y="3677411"/>
              <a:ext cx="1298481" cy="971525"/>
              <a:chOff x="7440612" y="900113"/>
              <a:chExt cx="882650" cy="660400"/>
            </a:xfrm>
            <a:grpFill/>
          </p:grpSpPr>
          <p:sp>
            <p:nvSpPr>
              <p:cNvPr id="29" name="Freeform 211">
                <a:extLst>
                  <a:ext uri="{FF2B5EF4-FFF2-40B4-BE49-F238E27FC236}">
                    <a16:creationId xmlns:a16="http://schemas.microsoft.com/office/drawing/2014/main" id="{C6CD1246-9A3A-426C-9A1E-E709204134EB}"/>
                  </a:ext>
                </a:extLst>
              </p:cNvPr>
              <p:cNvSpPr>
                <a:spLocks/>
              </p:cNvSpPr>
              <p:nvPr/>
            </p:nvSpPr>
            <p:spPr bwMode="auto">
              <a:xfrm>
                <a:off x="7618412" y="1133476"/>
                <a:ext cx="527050" cy="328613"/>
              </a:xfrm>
              <a:custGeom>
                <a:avLst/>
                <a:gdLst>
                  <a:gd name="T0" fmla="*/ 26 w 1920"/>
                  <a:gd name="T1" fmla="*/ 1171 h 1198"/>
                  <a:gd name="T2" fmla="*/ 26 w 1920"/>
                  <a:gd name="T3" fmla="*/ 1171 h 1198"/>
                  <a:gd name="T4" fmla="*/ 26 w 1920"/>
                  <a:gd name="T5" fmla="*/ 27 h 1198"/>
                  <a:gd name="T6" fmla="*/ 97 w 1920"/>
                  <a:gd name="T7" fmla="*/ 27 h 1198"/>
                  <a:gd name="T8" fmla="*/ 97 w 1920"/>
                  <a:gd name="T9" fmla="*/ 0 h 1198"/>
                  <a:gd name="T10" fmla="*/ 0 w 1920"/>
                  <a:gd name="T11" fmla="*/ 0 h 1198"/>
                  <a:gd name="T12" fmla="*/ 0 w 1920"/>
                  <a:gd name="T13" fmla="*/ 1198 h 1198"/>
                  <a:gd name="T14" fmla="*/ 1920 w 1920"/>
                  <a:gd name="T15" fmla="*/ 1198 h 1198"/>
                  <a:gd name="T16" fmla="*/ 1920 w 1920"/>
                  <a:gd name="T17" fmla="*/ 0 h 1198"/>
                  <a:gd name="T18" fmla="*/ 1823 w 1920"/>
                  <a:gd name="T19" fmla="*/ 0 h 1198"/>
                  <a:gd name="T20" fmla="*/ 1823 w 1920"/>
                  <a:gd name="T21" fmla="*/ 27 h 1198"/>
                  <a:gd name="T22" fmla="*/ 1894 w 1920"/>
                  <a:gd name="T23" fmla="*/ 27 h 1198"/>
                  <a:gd name="T24" fmla="*/ 1894 w 1920"/>
                  <a:gd name="T25" fmla="*/ 1171 h 1198"/>
                  <a:gd name="T26" fmla="*/ 26 w 1920"/>
                  <a:gd name="T27" fmla="*/ 1171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0" h="1198">
                    <a:moveTo>
                      <a:pt x="26" y="1171"/>
                    </a:moveTo>
                    <a:lnTo>
                      <a:pt x="26" y="1171"/>
                    </a:lnTo>
                    <a:lnTo>
                      <a:pt x="26" y="27"/>
                    </a:lnTo>
                    <a:lnTo>
                      <a:pt x="97" y="27"/>
                    </a:lnTo>
                    <a:lnTo>
                      <a:pt x="97" y="0"/>
                    </a:lnTo>
                    <a:lnTo>
                      <a:pt x="0" y="0"/>
                    </a:lnTo>
                    <a:lnTo>
                      <a:pt x="0" y="1198"/>
                    </a:lnTo>
                    <a:lnTo>
                      <a:pt x="1920" y="1198"/>
                    </a:lnTo>
                    <a:lnTo>
                      <a:pt x="1920" y="0"/>
                    </a:lnTo>
                    <a:lnTo>
                      <a:pt x="1823" y="0"/>
                    </a:lnTo>
                    <a:lnTo>
                      <a:pt x="1823" y="27"/>
                    </a:lnTo>
                    <a:lnTo>
                      <a:pt x="1894" y="27"/>
                    </a:lnTo>
                    <a:lnTo>
                      <a:pt x="1894" y="1171"/>
                    </a:lnTo>
                    <a:lnTo>
                      <a:pt x="26" y="1171"/>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30" name="Freeform 212">
                <a:extLst>
                  <a:ext uri="{FF2B5EF4-FFF2-40B4-BE49-F238E27FC236}">
                    <a16:creationId xmlns:a16="http://schemas.microsoft.com/office/drawing/2014/main" id="{B50A54E7-A473-4210-B808-A969D008838F}"/>
                  </a:ext>
                </a:extLst>
              </p:cNvPr>
              <p:cNvSpPr>
                <a:spLocks noEditPoints="1"/>
              </p:cNvSpPr>
              <p:nvPr/>
            </p:nvSpPr>
            <p:spPr bwMode="auto">
              <a:xfrm>
                <a:off x="7440612" y="1084263"/>
                <a:ext cx="882650" cy="476250"/>
              </a:xfrm>
              <a:custGeom>
                <a:avLst/>
                <a:gdLst>
                  <a:gd name="T0" fmla="*/ 3188 w 3214"/>
                  <a:gd name="T1" fmla="*/ 1606 h 1730"/>
                  <a:gd name="T2" fmla="*/ 3188 w 3214"/>
                  <a:gd name="T3" fmla="*/ 1606 h 1730"/>
                  <a:gd name="T4" fmla="*/ 3090 w 3214"/>
                  <a:gd name="T5" fmla="*/ 1704 h 1730"/>
                  <a:gd name="T6" fmla="*/ 124 w 3214"/>
                  <a:gd name="T7" fmla="*/ 1704 h 1730"/>
                  <a:gd name="T8" fmla="*/ 26 w 3214"/>
                  <a:gd name="T9" fmla="*/ 1606 h 1730"/>
                  <a:gd name="T10" fmla="*/ 26 w 3214"/>
                  <a:gd name="T11" fmla="*/ 1524 h 1730"/>
                  <a:gd name="T12" fmla="*/ 461 w 3214"/>
                  <a:gd name="T13" fmla="*/ 1524 h 1730"/>
                  <a:gd name="T14" fmla="*/ 2753 w 3214"/>
                  <a:gd name="T15" fmla="*/ 1524 h 1730"/>
                  <a:gd name="T16" fmla="*/ 3188 w 3214"/>
                  <a:gd name="T17" fmla="*/ 1524 h 1730"/>
                  <a:gd name="T18" fmla="*/ 3188 w 3214"/>
                  <a:gd name="T19" fmla="*/ 1606 h 1730"/>
                  <a:gd name="T20" fmla="*/ 2753 w 3214"/>
                  <a:gd name="T21" fmla="*/ 1497 h 1730"/>
                  <a:gd name="T22" fmla="*/ 2753 w 3214"/>
                  <a:gd name="T23" fmla="*/ 1497 h 1730"/>
                  <a:gd name="T24" fmla="*/ 2753 w 3214"/>
                  <a:gd name="T25" fmla="*/ 124 h 1730"/>
                  <a:gd name="T26" fmla="*/ 2629 w 3214"/>
                  <a:gd name="T27" fmla="*/ 0 h 1730"/>
                  <a:gd name="T28" fmla="*/ 2290 w 3214"/>
                  <a:gd name="T29" fmla="*/ 0 h 1730"/>
                  <a:gd name="T30" fmla="*/ 2290 w 3214"/>
                  <a:gd name="T31" fmla="*/ 26 h 1730"/>
                  <a:gd name="T32" fmla="*/ 2629 w 3214"/>
                  <a:gd name="T33" fmla="*/ 26 h 1730"/>
                  <a:gd name="T34" fmla="*/ 2726 w 3214"/>
                  <a:gd name="T35" fmla="*/ 124 h 1730"/>
                  <a:gd name="T36" fmla="*/ 2726 w 3214"/>
                  <a:gd name="T37" fmla="*/ 1497 h 1730"/>
                  <a:gd name="T38" fmla="*/ 488 w 3214"/>
                  <a:gd name="T39" fmla="*/ 1497 h 1730"/>
                  <a:gd name="T40" fmla="*/ 488 w 3214"/>
                  <a:gd name="T41" fmla="*/ 124 h 1730"/>
                  <a:gd name="T42" fmla="*/ 585 w 3214"/>
                  <a:gd name="T43" fmla="*/ 26 h 1730"/>
                  <a:gd name="T44" fmla="*/ 870 w 3214"/>
                  <a:gd name="T45" fmla="*/ 26 h 1730"/>
                  <a:gd name="T46" fmla="*/ 870 w 3214"/>
                  <a:gd name="T47" fmla="*/ 0 h 1730"/>
                  <a:gd name="T48" fmla="*/ 585 w 3214"/>
                  <a:gd name="T49" fmla="*/ 0 h 1730"/>
                  <a:gd name="T50" fmla="*/ 461 w 3214"/>
                  <a:gd name="T51" fmla="*/ 124 h 1730"/>
                  <a:gd name="T52" fmla="*/ 461 w 3214"/>
                  <a:gd name="T53" fmla="*/ 1497 h 1730"/>
                  <a:gd name="T54" fmla="*/ 0 w 3214"/>
                  <a:gd name="T55" fmla="*/ 1497 h 1730"/>
                  <a:gd name="T56" fmla="*/ 0 w 3214"/>
                  <a:gd name="T57" fmla="*/ 1606 h 1730"/>
                  <a:gd name="T58" fmla="*/ 124 w 3214"/>
                  <a:gd name="T59" fmla="*/ 1730 h 1730"/>
                  <a:gd name="T60" fmla="*/ 3090 w 3214"/>
                  <a:gd name="T61" fmla="*/ 1730 h 1730"/>
                  <a:gd name="T62" fmla="*/ 3214 w 3214"/>
                  <a:gd name="T63" fmla="*/ 1606 h 1730"/>
                  <a:gd name="T64" fmla="*/ 3214 w 3214"/>
                  <a:gd name="T65" fmla="*/ 1497 h 1730"/>
                  <a:gd name="T66" fmla="*/ 2753 w 3214"/>
                  <a:gd name="T67" fmla="*/ 1497 h 1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14" h="1730">
                    <a:moveTo>
                      <a:pt x="3188" y="1606"/>
                    </a:moveTo>
                    <a:lnTo>
                      <a:pt x="3188" y="1606"/>
                    </a:lnTo>
                    <a:cubicBezTo>
                      <a:pt x="3188" y="1660"/>
                      <a:pt x="3144" y="1704"/>
                      <a:pt x="3090" y="1704"/>
                    </a:cubicBezTo>
                    <a:lnTo>
                      <a:pt x="124" y="1704"/>
                    </a:lnTo>
                    <a:cubicBezTo>
                      <a:pt x="70" y="1704"/>
                      <a:pt x="26" y="1660"/>
                      <a:pt x="26" y="1606"/>
                    </a:cubicBezTo>
                    <a:lnTo>
                      <a:pt x="26" y="1524"/>
                    </a:lnTo>
                    <a:lnTo>
                      <a:pt x="461" y="1524"/>
                    </a:lnTo>
                    <a:lnTo>
                      <a:pt x="2753" y="1524"/>
                    </a:lnTo>
                    <a:lnTo>
                      <a:pt x="3188" y="1524"/>
                    </a:lnTo>
                    <a:lnTo>
                      <a:pt x="3188" y="1606"/>
                    </a:lnTo>
                    <a:close/>
                    <a:moveTo>
                      <a:pt x="2753" y="1497"/>
                    </a:moveTo>
                    <a:lnTo>
                      <a:pt x="2753" y="1497"/>
                    </a:lnTo>
                    <a:lnTo>
                      <a:pt x="2753" y="124"/>
                    </a:lnTo>
                    <a:cubicBezTo>
                      <a:pt x="2753" y="55"/>
                      <a:pt x="2697" y="0"/>
                      <a:pt x="2629" y="0"/>
                    </a:cubicBezTo>
                    <a:lnTo>
                      <a:pt x="2290" y="0"/>
                    </a:lnTo>
                    <a:lnTo>
                      <a:pt x="2290" y="26"/>
                    </a:lnTo>
                    <a:lnTo>
                      <a:pt x="2629" y="26"/>
                    </a:lnTo>
                    <a:cubicBezTo>
                      <a:pt x="2682" y="26"/>
                      <a:pt x="2726" y="70"/>
                      <a:pt x="2726" y="124"/>
                    </a:cubicBezTo>
                    <a:lnTo>
                      <a:pt x="2726" y="1497"/>
                    </a:lnTo>
                    <a:lnTo>
                      <a:pt x="488" y="1497"/>
                    </a:lnTo>
                    <a:lnTo>
                      <a:pt x="488" y="124"/>
                    </a:lnTo>
                    <a:cubicBezTo>
                      <a:pt x="488" y="70"/>
                      <a:pt x="532" y="26"/>
                      <a:pt x="585" y="26"/>
                    </a:cubicBezTo>
                    <a:lnTo>
                      <a:pt x="870" y="26"/>
                    </a:lnTo>
                    <a:lnTo>
                      <a:pt x="870" y="0"/>
                    </a:lnTo>
                    <a:lnTo>
                      <a:pt x="585" y="0"/>
                    </a:lnTo>
                    <a:cubicBezTo>
                      <a:pt x="517" y="0"/>
                      <a:pt x="461" y="55"/>
                      <a:pt x="461" y="124"/>
                    </a:cubicBezTo>
                    <a:lnTo>
                      <a:pt x="461" y="1497"/>
                    </a:lnTo>
                    <a:lnTo>
                      <a:pt x="0" y="1497"/>
                    </a:lnTo>
                    <a:lnTo>
                      <a:pt x="0" y="1606"/>
                    </a:lnTo>
                    <a:cubicBezTo>
                      <a:pt x="0" y="1675"/>
                      <a:pt x="55" y="1730"/>
                      <a:pt x="124" y="1730"/>
                    </a:cubicBezTo>
                    <a:lnTo>
                      <a:pt x="3090" y="1730"/>
                    </a:lnTo>
                    <a:cubicBezTo>
                      <a:pt x="3159" y="1730"/>
                      <a:pt x="3214" y="1675"/>
                      <a:pt x="3214" y="1606"/>
                    </a:cubicBezTo>
                    <a:lnTo>
                      <a:pt x="3214" y="1497"/>
                    </a:lnTo>
                    <a:lnTo>
                      <a:pt x="2753" y="1497"/>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dirty="0">
                  <a:solidFill>
                    <a:srgbClr val="FFFFFF"/>
                  </a:solidFill>
                </a:endParaRPr>
              </a:p>
            </p:txBody>
          </p:sp>
          <p:sp>
            <p:nvSpPr>
              <p:cNvPr id="31" name="Freeform 213">
                <a:extLst>
                  <a:ext uri="{FF2B5EF4-FFF2-40B4-BE49-F238E27FC236}">
                    <a16:creationId xmlns:a16="http://schemas.microsoft.com/office/drawing/2014/main" id="{66BD15D3-8E15-4589-97E5-EE003A342AAB}"/>
                  </a:ext>
                </a:extLst>
              </p:cNvPr>
              <p:cNvSpPr>
                <a:spLocks/>
              </p:cNvSpPr>
              <p:nvPr/>
            </p:nvSpPr>
            <p:spPr bwMode="auto">
              <a:xfrm>
                <a:off x="7877174" y="1266826"/>
                <a:ext cx="7937" cy="107950"/>
              </a:xfrm>
              <a:custGeom>
                <a:avLst/>
                <a:gdLst>
                  <a:gd name="T0" fmla="*/ 26 w 26"/>
                  <a:gd name="T1" fmla="*/ 391 h 391"/>
                  <a:gd name="T2" fmla="*/ 26 w 26"/>
                  <a:gd name="T3" fmla="*/ 391 h 391"/>
                  <a:gd name="T4" fmla="*/ 0 w 26"/>
                  <a:gd name="T5" fmla="*/ 391 h 391"/>
                  <a:gd name="T6" fmla="*/ 0 w 26"/>
                  <a:gd name="T7" fmla="*/ 0 h 391"/>
                  <a:gd name="T8" fmla="*/ 26 w 26"/>
                  <a:gd name="T9" fmla="*/ 0 h 391"/>
                  <a:gd name="T10" fmla="*/ 26 w 26"/>
                  <a:gd name="T11" fmla="*/ 391 h 391"/>
                </a:gdLst>
                <a:ahLst/>
                <a:cxnLst>
                  <a:cxn ang="0">
                    <a:pos x="T0" y="T1"/>
                  </a:cxn>
                  <a:cxn ang="0">
                    <a:pos x="T2" y="T3"/>
                  </a:cxn>
                  <a:cxn ang="0">
                    <a:pos x="T4" y="T5"/>
                  </a:cxn>
                  <a:cxn ang="0">
                    <a:pos x="T6" y="T7"/>
                  </a:cxn>
                  <a:cxn ang="0">
                    <a:pos x="T8" y="T9"/>
                  </a:cxn>
                  <a:cxn ang="0">
                    <a:pos x="T10" y="T11"/>
                  </a:cxn>
                </a:cxnLst>
                <a:rect l="0" t="0" r="r" b="b"/>
                <a:pathLst>
                  <a:path w="26" h="391">
                    <a:moveTo>
                      <a:pt x="26" y="391"/>
                    </a:moveTo>
                    <a:lnTo>
                      <a:pt x="26" y="391"/>
                    </a:lnTo>
                    <a:lnTo>
                      <a:pt x="0" y="391"/>
                    </a:lnTo>
                    <a:lnTo>
                      <a:pt x="0" y="0"/>
                    </a:lnTo>
                    <a:lnTo>
                      <a:pt x="26" y="0"/>
                    </a:lnTo>
                    <a:lnTo>
                      <a:pt x="26" y="391"/>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32" name="Freeform 214">
                <a:extLst>
                  <a:ext uri="{FF2B5EF4-FFF2-40B4-BE49-F238E27FC236}">
                    <a16:creationId xmlns:a16="http://schemas.microsoft.com/office/drawing/2014/main" id="{6FD8613E-BAB3-4697-9AB6-A0E419CC0B40}"/>
                  </a:ext>
                </a:extLst>
              </p:cNvPr>
              <p:cNvSpPr>
                <a:spLocks/>
              </p:cNvSpPr>
              <p:nvPr/>
            </p:nvSpPr>
            <p:spPr bwMode="auto">
              <a:xfrm>
                <a:off x="7877174" y="900113"/>
                <a:ext cx="7937" cy="53975"/>
              </a:xfrm>
              <a:custGeom>
                <a:avLst/>
                <a:gdLst>
                  <a:gd name="T0" fmla="*/ 26 w 26"/>
                  <a:gd name="T1" fmla="*/ 196 h 196"/>
                  <a:gd name="T2" fmla="*/ 26 w 26"/>
                  <a:gd name="T3" fmla="*/ 196 h 196"/>
                  <a:gd name="T4" fmla="*/ 0 w 26"/>
                  <a:gd name="T5" fmla="*/ 196 h 196"/>
                  <a:gd name="T6" fmla="*/ 0 w 26"/>
                  <a:gd name="T7" fmla="*/ 0 h 196"/>
                  <a:gd name="T8" fmla="*/ 26 w 26"/>
                  <a:gd name="T9" fmla="*/ 0 h 196"/>
                  <a:gd name="T10" fmla="*/ 26 w 26"/>
                  <a:gd name="T11" fmla="*/ 196 h 196"/>
                </a:gdLst>
                <a:ahLst/>
                <a:cxnLst>
                  <a:cxn ang="0">
                    <a:pos x="T0" y="T1"/>
                  </a:cxn>
                  <a:cxn ang="0">
                    <a:pos x="T2" y="T3"/>
                  </a:cxn>
                  <a:cxn ang="0">
                    <a:pos x="T4" y="T5"/>
                  </a:cxn>
                  <a:cxn ang="0">
                    <a:pos x="T6" y="T7"/>
                  </a:cxn>
                  <a:cxn ang="0">
                    <a:pos x="T8" y="T9"/>
                  </a:cxn>
                  <a:cxn ang="0">
                    <a:pos x="T10" y="T11"/>
                  </a:cxn>
                </a:cxnLst>
                <a:rect l="0" t="0" r="r" b="b"/>
                <a:pathLst>
                  <a:path w="26" h="196">
                    <a:moveTo>
                      <a:pt x="26" y="196"/>
                    </a:moveTo>
                    <a:lnTo>
                      <a:pt x="26" y="196"/>
                    </a:lnTo>
                    <a:lnTo>
                      <a:pt x="0" y="196"/>
                    </a:lnTo>
                    <a:lnTo>
                      <a:pt x="0" y="0"/>
                    </a:lnTo>
                    <a:lnTo>
                      <a:pt x="26" y="0"/>
                    </a:lnTo>
                    <a:lnTo>
                      <a:pt x="26" y="196"/>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33" name="Freeform 215">
                <a:extLst>
                  <a:ext uri="{FF2B5EF4-FFF2-40B4-BE49-F238E27FC236}">
                    <a16:creationId xmlns:a16="http://schemas.microsoft.com/office/drawing/2014/main" id="{1792C245-E38F-489F-ACF6-E5DF62B72FB1}"/>
                  </a:ext>
                </a:extLst>
              </p:cNvPr>
              <p:cNvSpPr>
                <a:spLocks/>
              </p:cNvSpPr>
              <p:nvPr/>
            </p:nvSpPr>
            <p:spPr bwMode="auto">
              <a:xfrm>
                <a:off x="7996237" y="1133476"/>
                <a:ext cx="122237" cy="7938"/>
              </a:xfrm>
              <a:custGeom>
                <a:avLst/>
                <a:gdLst>
                  <a:gd name="T0" fmla="*/ 0 w 448"/>
                  <a:gd name="T1" fmla="*/ 27 h 27"/>
                  <a:gd name="T2" fmla="*/ 0 w 448"/>
                  <a:gd name="T3" fmla="*/ 27 h 27"/>
                  <a:gd name="T4" fmla="*/ 448 w 448"/>
                  <a:gd name="T5" fmla="*/ 27 h 27"/>
                  <a:gd name="T6" fmla="*/ 448 w 448"/>
                  <a:gd name="T7" fmla="*/ 0 h 27"/>
                  <a:gd name="T8" fmla="*/ 0 w 448"/>
                  <a:gd name="T9" fmla="*/ 0 h 27"/>
                  <a:gd name="T10" fmla="*/ 0 w 448"/>
                  <a:gd name="T11" fmla="*/ 27 h 27"/>
                </a:gdLst>
                <a:ahLst/>
                <a:cxnLst>
                  <a:cxn ang="0">
                    <a:pos x="T0" y="T1"/>
                  </a:cxn>
                  <a:cxn ang="0">
                    <a:pos x="T2" y="T3"/>
                  </a:cxn>
                  <a:cxn ang="0">
                    <a:pos x="T4" y="T5"/>
                  </a:cxn>
                  <a:cxn ang="0">
                    <a:pos x="T6" y="T7"/>
                  </a:cxn>
                  <a:cxn ang="0">
                    <a:pos x="T8" y="T9"/>
                  </a:cxn>
                  <a:cxn ang="0">
                    <a:pos x="T10" y="T11"/>
                  </a:cxn>
                </a:cxnLst>
                <a:rect l="0" t="0" r="r" b="b"/>
                <a:pathLst>
                  <a:path w="448" h="27">
                    <a:moveTo>
                      <a:pt x="0" y="27"/>
                    </a:moveTo>
                    <a:lnTo>
                      <a:pt x="0" y="27"/>
                    </a:lnTo>
                    <a:lnTo>
                      <a:pt x="448" y="27"/>
                    </a:lnTo>
                    <a:lnTo>
                      <a:pt x="448" y="0"/>
                    </a:lnTo>
                    <a:lnTo>
                      <a:pt x="0" y="0"/>
                    </a:lnTo>
                    <a:lnTo>
                      <a:pt x="0" y="27"/>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34" name="Freeform 216">
                <a:extLst>
                  <a:ext uri="{FF2B5EF4-FFF2-40B4-BE49-F238E27FC236}">
                    <a16:creationId xmlns:a16="http://schemas.microsoft.com/office/drawing/2014/main" id="{025F99E7-48CC-4670-871E-4941F42AF2DE}"/>
                  </a:ext>
                </a:extLst>
              </p:cNvPr>
              <p:cNvSpPr>
                <a:spLocks/>
              </p:cNvSpPr>
              <p:nvPr/>
            </p:nvSpPr>
            <p:spPr bwMode="auto">
              <a:xfrm>
                <a:off x="7643812" y="1133476"/>
                <a:ext cx="138112" cy="7938"/>
              </a:xfrm>
              <a:custGeom>
                <a:avLst/>
                <a:gdLst>
                  <a:gd name="T0" fmla="*/ 0 w 500"/>
                  <a:gd name="T1" fmla="*/ 27 h 27"/>
                  <a:gd name="T2" fmla="*/ 0 w 500"/>
                  <a:gd name="T3" fmla="*/ 27 h 27"/>
                  <a:gd name="T4" fmla="*/ 488 w 500"/>
                  <a:gd name="T5" fmla="*/ 27 h 27"/>
                  <a:gd name="T6" fmla="*/ 500 w 500"/>
                  <a:gd name="T7" fmla="*/ 27 h 27"/>
                  <a:gd name="T8" fmla="*/ 500 w 500"/>
                  <a:gd name="T9" fmla="*/ 0 h 27"/>
                  <a:gd name="T10" fmla="*/ 488 w 500"/>
                  <a:gd name="T11" fmla="*/ 0 h 27"/>
                  <a:gd name="T12" fmla="*/ 0 w 500"/>
                  <a:gd name="T13" fmla="*/ 0 h 27"/>
                  <a:gd name="T14" fmla="*/ 0 w 500"/>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27">
                    <a:moveTo>
                      <a:pt x="0" y="27"/>
                    </a:moveTo>
                    <a:lnTo>
                      <a:pt x="0" y="27"/>
                    </a:lnTo>
                    <a:lnTo>
                      <a:pt x="488" y="27"/>
                    </a:lnTo>
                    <a:lnTo>
                      <a:pt x="500" y="27"/>
                    </a:lnTo>
                    <a:lnTo>
                      <a:pt x="500" y="0"/>
                    </a:lnTo>
                    <a:lnTo>
                      <a:pt x="488" y="0"/>
                    </a:lnTo>
                    <a:lnTo>
                      <a:pt x="0" y="0"/>
                    </a:lnTo>
                    <a:lnTo>
                      <a:pt x="0" y="27"/>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35" name="Freeform 217">
                <a:extLst>
                  <a:ext uri="{FF2B5EF4-FFF2-40B4-BE49-F238E27FC236}">
                    <a16:creationId xmlns:a16="http://schemas.microsoft.com/office/drawing/2014/main" id="{1E273213-8628-45A7-AFB0-055FD525FA2C}"/>
                  </a:ext>
                </a:extLst>
              </p:cNvPr>
              <p:cNvSpPr>
                <a:spLocks/>
              </p:cNvSpPr>
              <p:nvPr/>
            </p:nvSpPr>
            <p:spPr bwMode="auto">
              <a:xfrm>
                <a:off x="7710487" y="1195388"/>
                <a:ext cx="112712" cy="111125"/>
              </a:xfrm>
              <a:custGeom>
                <a:avLst/>
                <a:gdLst>
                  <a:gd name="T0" fmla="*/ 19 w 406"/>
                  <a:gd name="T1" fmla="*/ 405 h 405"/>
                  <a:gd name="T2" fmla="*/ 19 w 406"/>
                  <a:gd name="T3" fmla="*/ 405 h 405"/>
                  <a:gd name="T4" fmla="*/ 0 w 406"/>
                  <a:gd name="T5" fmla="*/ 386 h 405"/>
                  <a:gd name="T6" fmla="*/ 387 w 406"/>
                  <a:gd name="T7" fmla="*/ 0 h 405"/>
                  <a:gd name="T8" fmla="*/ 406 w 406"/>
                  <a:gd name="T9" fmla="*/ 18 h 405"/>
                  <a:gd name="T10" fmla="*/ 19 w 406"/>
                  <a:gd name="T11" fmla="*/ 405 h 405"/>
                </a:gdLst>
                <a:ahLst/>
                <a:cxnLst>
                  <a:cxn ang="0">
                    <a:pos x="T0" y="T1"/>
                  </a:cxn>
                  <a:cxn ang="0">
                    <a:pos x="T2" y="T3"/>
                  </a:cxn>
                  <a:cxn ang="0">
                    <a:pos x="T4" y="T5"/>
                  </a:cxn>
                  <a:cxn ang="0">
                    <a:pos x="T6" y="T7"/>
                  </a:cxn>
                  <a:cxn ang="0">
                    <a:pos x="T8" y="T9"/>
                  </a:cxn>
                  <a:cxn ang="0">
                    <a:pos x="T10" y="T11"/>
                  </a:cxn>
                </a:cxnLst>
                <a:rect l="0" t="0" r="r" b="b"/>
                <a:pathLst>
                  <a:path w="406" h="405">
                    <a:moveTo>
                      <a:pt x="19" y="405"/>
                    </a:moveTo>
                    <a:lnTo>
                      <a:pt x="19" y="405"/>
                    </a:lnTo>
                    <a:lnTo>
                      <a:pt x="0" y="386"/>
                    </a:lnTo>
                    <a:lnTo>
                      <a:pt x="387" y="0"/>
                    </a:lnTo>
                    <a:lnTo>
                      <a:pt x="406" y="18"/>
                    </a:lnTo>
                    <a:lnTo>
                      <a:pt x="19" y="405"/>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dirty="0">
                  <a:solidFill>
                    <a:srgbClr val="FFFFFF"/>
                  </a:solidFill>
                </a:endParaRPr>
              </a:p>
            </p:txBody>
          </p:sp>
          <p:sp>
            <p:nvSpPr>
              <p:cNvPr id="36" name="Freeform 218">
                <a:extLst>
                  <a:ext uri="{FF2B5EF4-FFF2-40B4-BE49-F238E27FC236}">
                    <a16:creationId xmlns:a16="http://schemas.microsoft.com/office/drawing/2014/main" id="{7816CB3D-4AB2-462F-8D30-057993C7E865}"/>
                  </a:ext>
                </a:extLst>
              </p:cNvPr>
              <p:cNvSpPr>
                <a:spLocks/>
              </p:cNvSpPr>
              <p:nvPr/>
            </p:nvSpPr>
            <p:spPr bwMode="auto">
              <a:xfrm>
                <a:off x="7975599" y="966788"/>
                <a:ext cx="76200" cy="76200"/>
              </a:xfrm>
              <a:custGeom>
                <a:avLst/>
                <a:gdLst>
                  <a:gd name="T0" fmla="*/ 19 w 280"/>
                  <a:gd name="T1" fmla="*/ 279 h 279"/>
                  <a:gd name="T2" fmla="*/ 19 w 280"/>
                  <a:gd name="T3" fmla="*/ 279 h 279"/>
                  <a:gd name="T4" fmla="*/ 0 w 280"/>
                  <a:gd name="T5" fmla="*/ 261 h 279"/>
                  <a:gd name="T6" fmla="*/ 261 w 280"/>
                  <a:gd name="T7" fmla="*/ 0 h 279"/>
                  <a:gd name="T8" fmla="*/ 280 w 280"/>
                  <a:gd name="T9" fmla="*/ 19 h 279"/>
                  <a:gd name="T10" fmla="*/ 19 w 280"/>
                  <a:gd name="T11" fmla="*/ 279 h 279"/>
                </a:gdLst>
                <a:ahLst/>
                <a:cxnLst>
                  <a:cxn ang="0">
                    <a:pos x="T0" y="T1"/>
                  </a:cxn>
                  <a:cxn ang="0">
                    <a:pos x="T2" y="T3"/>
                  </a:cxn>
                  <a:cxn ang="0">
                    <a:pos x="T4" y="T5"/>
                  </a:cxn>
                  <a:cxn ang="0">
                    <a:pos x="T6" y="T7"/>
                  </a:cxn>
                  <a:cxn ang="0">
                    <a:pos x="T8" y="T9"/>
                  </a:cxn>
                  <a:cxn ang="0">
                    <a:pos x="T10" y="T11"/>
                  </a:cxn>
                </a:cxnLst>
                <a:rect l="0" t="0" r="r" b="b"/>
                <a:pathLst>
                  <a:path w="280" h="279">
                    <a:moveTo>
                      <a:pt x="19" y="279"/>
                    </a:moveTo>
                    <a:lnTo>
                      <a:pt x="19" y="279"/>
                    </a:lnTo>
                    <a:lnTo>
                      <a:pt x="0" y="261"/>
                    </a:lnTo>
                    <a:lnTo>
                      <a:pt x="261" y="0"/>
                    </a:lnTo>
                    <a:lnTo>
                      <a:pt x="280" y="19"/>
                    </a:lnTo>
                    <a:lnTo>
                      <a:pt x="19" y="279"/>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37" name="Freeform 219">
                <a:extLst>
                  <a:ext uri="{FF2B5EF4-FFF2-40B4-BE49-F238E27FC236}">
                    <a16:creationId xmlns:a16="http://schemas.microsoft.com/office/drawing/2014/main" id="{0389BD87-9C17-44BE-A925-A090ADBBEB65}"/>
                  </a:ext>
                </a:extLst>
              </p:cNvPr>
              <p:cNvSpPr>
                <a:spLocks/>
              </p:cNvSpPr>
              <p:nvPr/>
            </p:nvSpPr>
            <p:spPr bwMode="auto">
              <a:xfrm>
                <a:off x="7710487" y="966788"/>
                <a:ext cx="101600" cy="100013"/>
              </a:xfrm>
              <a:custGeom>
                <a:avLst/>
                <a:gdLst>
                  <a:gd name="T0" fmla="*/ 347 w 366"/>
                  <a:gd name="T1" fmla="*/ 366 h 366"/>
                  <a:gd name="T2" fmla="*/ 347 w 366"/>
                  <a:gd name="T3" fmla="*/ 366 h 366"/>
                  <a:gd name="T4" fmla="*/ 0 w 366"/>
                  <a:gd name="T5" fmla="*/ 19 h 366"/>
                  <a:gd name="T6" fmla="*/ 19 w 366"/>
                  <a:gd name="T7" fmla="*/ 0 h 366"/>
                  <a:gd name="T8" fmla="*/ 366 w 366"/>
                  <a:gd name="T9" fmla="*/ 347 h 366"/>
                  <a:gd name="T10" fmla="*/ 347 w 366"/>
                  <a:gd name="T11" fmla="*/ 366 h 366"/>
                </a:gdLst>
                <a:ahLst/>
                <a:cxnLst>
                  <a:cxn ang="0">
                    <a:pos x="T0" y="T1"/>
                  </a:cxn>
                  <a:cxn ang="0">
                    <a:pos x="T2" y="T3"/>
                  </a:cxn>
                  <a:cxn ang="0">
                    <a:pos x="T4" y="T5"/>
                  </a:cxn>
                  <a:cxn ang="0">
                    <a:pos x="T6" y="T7"/>
                  </a:cxn>
                  <a:cxn ang="0">
                    <a:pos x="T8" y="T9"/>
                  </a:cxn>
                  <a:cxn ang="0">
                    <a:pos x="T10" y="T11"/>
                  </a:cxn>
                </a:cxnLst>
                <a:rect l="0" t="0" r="r" b="b"/>
                <a:pathLst>
                  <a:path w="366" h="366">
                    <a:moveTo>
                      <a:pt x="347" y="366"/>
                    </a:moveTo>
                    <a:lnTo>
                      <a:pt x="347" y="366"/>
                    </a:lnTo>
                    <a:lnTo>
                      <a:pt x="0" y="19"/>
                    </a:lnTo>
                    <a:lnTo>
                      <a:pt x="19" y="0"/>
                    </a:lnTo>
                    <a:lnTo>
                      <a:pt x="366" y="347"/>
                    </a:lnTo>
                    <a:lnTo>
                      <a:pt x="347" y="366"/>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38" name="Freeform 220">
                <a:extLst>
                  <a:ext uri="{FF2B5EF4-FFF2-40B4-BE49-F238E27FC236}">
                    <a16:creationId xmlns:a16="http://schemas.microsoft.com/office/drawing/2014/main" id="{8E0F75D5-06FD-4843-9893-4961153C14FC}"/>
                  </a:ext>
                </a:extLst>
              </p:cNvPr>
              <p:cNvSpPr>
                <a:spLocks/>
              </p:cNvSpPr>
              <p:nvPr/>
            </p:nvSpPr>
            <p:spPr bwMode="auto">
              <a:xfrm>
                <a:off x="7939087" y="1195388"/>
                <a:ext cx="112712" cy="111125"/>
              </a:xfrm>
              <a:custGeom>
                <a:avLst/>
                <a:gdLst>
                  <a:gd name="T0" fmla="*/ 390 w 409"/>
                  <a:gd name="T1" fmla="*/ 408 h 408"/>
                  <a:gd name="T2" fmla="*/ 390 w 409"/>
                  <a:gd name="T3" fmla="*/ 408 h 408"/>
                  <a:gd name="T4" fmla="*/ 0 w 409"/>
                  <a:gd name="T5" fmla="*/ 19 h 408"/>
                  <a:gd name="T6" fmla="*/ 19 w 409"/>
                  <a:gd name="T7" fmla="*/ 0 h 408"/>
                  <a:gd name="T8" fmla="*/ 409 w 409"/>
                  <a:gd name="T9" fmla="*/ 389 h 408"/>
                  <a:gd name="T10" fmla="*/ 390 w 409"/>
                  <a:gd name="T11" fmla="*/ 408 h 408"/>
                </a:gdLst>
                <a:ahLst/>
                <a:cxnLst>
                  <a:cxn ang="0">
                    <a:pos x="T0" y="T1"/>
                  </a:cxn>
                  <a:cxn ang="0">
                    <a:pos x="T2" y="T3"/>
                  </a:cxn>
                  <a:cxn ang="0">
                    <a:pos x="T4" y="T5"/>
                  </a:cxn>
                  <a:cxn ang="0">
                    <a:pos x="T6" y="T7"/>
                  </a:cxn>
                  <a:cxn ang="0">
                    <a:pos x="T8" y="T9"/>
                  </a:cxn>
                  <a:cxn ang="0">
                    <a:pos x="T10" y="T11"/>
                  </a:cxn>
                </a:cxnLst>
                <a:rect l="0" t="0" r="r" b="b"/>
                <a:pathLst>
                  <a:path w="409" h="408">
                    <a:moveTo>
                      <a:pt x="390" y="408"/>
                    </a:moveTo>
                    <a:lnTo>
                      <a:pt x="390" y="408"/>
                    </a:lnTo>
                    <a:lnTo>
                      <a:pt x="0" y="19"/>
                    </a:lnTo>
                    <a:lnTo>
                      <a:pt x="19" y="0"/>
                    </a:lnTo>
                    <a:lnTo>
                      <a:pt x="409" y="389"/>
                    </a:lnTo>
                    <a:lnTo>
                      <a:pt x="390" y="408"/>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39" name="Freeform 221">
                <a:extLst>
                  <a:ext uri="{FF2B5EF4-FFF2-40B4-BE49-F238E27FC236}">
                    <a16:creationId xmlns:a16="http://schemas.microsoft.com/office/drawing/2014/main" id="{E835C01D-3641-46F9-A048-FBB2F682EFA7}"/>
                  </a:ext>
                </a:extLst>
              </p:cNvPr>
              <p:cNvSpPr>
                <a:spLocks/>
              </p:cNvSpPr>
              <p:nvPr/>
            </p:nvSpPr>
            <p:spPr bwMode="auto">
              <a:xfrm>
                <a:off x="7786687" y="915988"/>
                <a:ext cx="46037" cy="96838"/>
              </a:xfrm>
              <a:custGeom>
                <a:avLst/>
                <a:gdLst>
                  <a:gd name="T0" fmla="*/ 141 w 165"/>
                  <a:gd name="T1" fmla="*/ 349 h 349"/>
                  <a:gd name="T2" fmla="*/ 141 w 165"/>
                  <a:gd name="T3" fmla="*/ 349 h 349"/>
                  <a:gd name="T4" fmla="*/ 0 w 165"/>
                  <a:gd name="T5" fmla="*/ 10 h 349"/>
                  <a:gd name="T6" fmla="*/ 25 w 165"/>
                  <a:gd name="T7" fmla="*/ 0 h 349"/>
                  <a:gd name="T8" fmla="*/ 165 w 165"/>
                  <a:gd name="T9" fmla="*/ 339 h 349"/>
                  <a:gd name="T10" fmla="*/ 141 w 165"/>
                  <a:gd name="T11" fmla="*/ 349 h 349"/>
                </a:gdLst>
                <a:ahLst/>
                <a:cxnLst>
                  <a:cxn ang="0">
                    <a:pos x="T0" y="T1"/>
                  </a:cxn>
                  <a:cxn ang="0">
                    <a:pos x="T2" y="T3"/>
                  </a:cxn>
                  <a:cxn ang="0">
                    <a:pos x="T4" y="T5"/>
                  </a:cxn>
                  <a:cxn ang="0">
                    <a:pos x="T6" y="T7"/>
                  </a:cxn>
                  <a:cxn ang="0">
                    <a:pos x="T8" y="T9"/>
                  </a:cxn>
                  <a:cxn ang="0">
                    <a:pos x="T10" y="T11"/>
                  </a:cxn>
                </a:cxnLst>
                <a:rect l="0" t="0" r="r" b="b"/>
                <a:pathLst>
                  <a:path w="165" h="349">
                    <a:moveTo>
                      <a:pt x="141" y="349"/>
                    </a:moveTo>
                    <a:lnTo>
                      <a:pt x="141" y="349"/>
                    </a:lnTo>
                    <a:lnTo>
                      <a:pt x="0" y="10"/>
                    </a:lnTo>
                    <a:lnTo>
                      <a:pt x="25" y="0"/>
                    </a:lnTo>
                    <a:lnTo>
                      <a:pt x="165" y="339"/>
                    </a:lnTo>
                    <a:lnTo>
                      <a:pt x="141" y="349"/>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40" name="Freeform 222">
                <a:extLst>
                  <a:ext uri="{FF2B5EF4-FFF2-40B4-BE49-F238E27FC236}">
                    <a16:creationId xmlns:a16="http://schemas.microsoft.com/office/drawing/2014/main" id="{76FBF8D8-6715-4A28-92AF-3372890377E9}"/>
                  </a:ext>
                </a:extLst>
              </p:cNvPr>
              <p:cNvSpPr>
                <a:spLocks/>
              </p:cNvSpPr>
              <p:nvPr/>
            </p:nvSpPr>
            <p:spPr bwMode="auto">
              <a:xfrm>
                <a:off x="7913687" y="1223963"/>
                <a:ext cx="61912" cy="133350"/>
              </a:xfrm>
              <a:custGeom>
                <a:avLst/>
                <a:gdLst>
                  <a:gd name="T0" fmla="*/ 198 w 222"/>
                  <a:gd name="T1" fmla="*/ 487 h 487"/>
                  <a:gd name="T2" fmla="*/ 198 w 222"/>
                  <a:gd name="T3" fmla="*/ 487 h 487"/>
                  <a:gd name="T4" fmla="*/ 0 w 222"/>
                  <a:gd name="T5" fmla="*/ 10 h 487"/>
                  <a:gd name="T6" fmla="*/ 25 w 222"/>
                  <a:gd name="T7" fmla="*/ 0 h 487"/>
                  <a:gd name="T8" fmla="*/ 222 w 222"/>
                  <a:gd name="T9" fmla="*/ 477 h 487"/>
                  <a:gd name="T10" fmla="*/ 198 w 222"/>
                  <a:gd name="T11" fmla="*/ 487 h 487"/>
                </a:gdLst>
                <a:ahLst/>
                <a:cxnLst>
                  <a:cxn ang="0">
                    <a:pos x="T0" y="T1"/>
                  </a:cxn>
                  <a:cxn ang="0">
                    <a:pos x="T2" y="T3"/>
                  </a:cxn>
                  <a:cxn ang="0">
                    <a:pos x="T4" y="T5"/>
                  </a:cxn>
                  <a:cxn ang="0">
                    <a:pos x="T6" y="T7"/>
                  </a:cxn>
                  <a:cxn ang="0">
                    <a:pos x="T8" y="T9"/>
                  </a:cxn>
                  <a:cxn ang="0">
                    <a:pos x="T10" y="T11"/>
                  </a:cxn>
                </a:cxnLst>
                <a:rect l="0" t="0" r="r" b="b"/>
                <a:pathLst>
                  <a:path w="222" h="487">
                    <a:moveTo>
                      <a:pt x="198" y="487"/>
                    </a:moveTo>
                    <a:lnTo>
                      <a:pt x="198" y="487"/>
                    </a:lnTo>
                    <a:lnTo>
                      <a:pt x="0" y="10"/>
                    </a:lnTo>
                    <a:lnTo>
                      <a:pt x="25" y="0"/>
                    </a:lnTo>
                    <a:lnTo>
                      <a:pt x="222" y="477"/>
                    </a:lnTo>
                    <a:lnTo>
                      <a:pt x="198" y="487"/>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41" name="Freeform 223">
                <a:extLst>
                  <a:ext uri="{FF2B5EF4-FFF2-40B4-BE49-F238E27FC236}">
                    <a16:creationId xmlns:a16="http://schemas.microsoft.com/office/drawing/2014/main" id="{CE7B68DF-D9D1-4416-B88E-73FEBD520E9C}"/>
                  </a:ext>
                </a:extLst>
              </p:cNvPr>
              <p:cNvSpPr>
                <a:spLocks/>
              </p:cNvSpPr>
              <p:nvPr/>
            </p:nvSpPr>
            <p:spPr bwMode="auto">
              <a:xfrm>
                <a:off x="7661274" y="1177926"/>
                <a:ext cx="115887" cy="52388"/>
              </a:xfrm>
              <a:custGeom>
                <a:avLst/>
                <a:gdLst>
                  <a:gd name="T0" fmla="*/ 10 w 423"/>
                  <a:gd name="T1" fmla="*/ 196 h 196"/>
                  <a:gd name="T2" fmla="*/ 10 w 423"/>
                  <a:gd name="T3" fmla="*/ 196 h 196"/>
                  <a:gd name="T4" fmla="*/ 0 w 423"/>
                  <a:gd name="T5" fmla="*/ 171 h 196"/>
                  <a:gd name="T6" fmla="*/ 413 w 423"/>
                  <a:gd name="T7" fmla="*/ 0 h 196"/>
                  <a:gd name="T8" fmla="*/ 423 w 423"/>
                  <a:gd name="T9" fmla="*/ 25 h 196"/>
                  <a:gd name="T10" fmla="*/ 10 w 423"/>
                  <a:gd name="T11" fmla="*/ 196 h 196"/>
                </a:gdLst>
                <a:ahLst/>
                <a:cxnLst>
                  <a:cxn ang="0">
                    <a:pos x="T0" y="T1"/>
                  </a:cxn>
                  <a:cxn ang="0">
                    <a:pos x="T2" y="T3"/>
                  </a:cxn>
                  <a:cxn ang="0">
                    <a:pos x="T4" y="T5"/>
                  </a:cxn>
                  <a:cxn ang="0">
                    <a:pos x="T6" y="T7"/>
                  </a:cxn>
                  <a:cxn ang="0">
                    <a:pos x="T8" y="T9"/>
                  </a:cxn>
                  <a:cxn ang="0">
                    <a:pos x="T10" y="T11"/>
                  </a:cxn>
                </a:cxnLst>
                <a:rect l="0" t="0" r="r" b="b"/>
                <a:pathLst>
                  <a:path w="423" h="196">
                    <a:moveTo>
                      <a:pt x="10" y="196"/>
                    </a:moveTo>
                    <a:lnTo>
                      <a:pt x="10" y="196"/>
                    </a:lnTo>
                    <a:lnTo>
                      <a:pt x="0" y="171"/>
                    </a:lnTo>
                    <a:lnTo>
                      <a:pt x="413" y="0"/>
                    </a:lnTo>
                    <a:lnTo>
                      <a:pt x="423" y="25"/>
                    </a:lnTo>
                    <a:lnTo>
                      <a:pt x="10" y="196"/>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42" name="Freeform 224">
                <a:extLst>
                  <a:ext uri="{FF2B5EF4-FFF2-40B4-BE49-F238E27FC236}">
                    <a16:creationId xmlns:a16="http://schemas.microsoft.com/office/drawing/2014/main" id="{80E74384-452F-4665-BEDE-193E4BC3D95F}"/>
                  </a:ext>
                </a:extLst>
              </p:cNvPr>
              <p:cNvSpPr>
                <a:spLocks/>
              </p:cNvSpPr>
              <p:nvPr/>
            </p:nvSpPr>
            <p:spPr bwMode="auto">
              <a:xfrm>
                <a:off x="7991474" y="1042988"/>
                <a:ext cx="111125" cy="50800"/>
              </a:xfrm>
              <a:custGeom>
                <a:avLst/>
                <a:gdLst>
                  <a:gd name="T0" fmla="*/ 10 w 399"/>
                  <a:gd name="T1" fmla="*/ 186 h 186"/>
                  <a:gd name="T2" fmla="*/ 10 w 399"/>
                  <a:gd name="T3" fmla="*/ 186 h 186"/>
                  <a:gd name="T4" fmla="*/ 0 w 399"/>
                  <a:gd name="T5" fmla="*/ 161 h 186"/>
                  <a:gd name="T6" fmla="*/ 389 w 399"/>
                  <a:gd name="T7" fmla="*/ 0 h 186"/>
                  <a:gd name="T8" fmla="*/ 399 w 399"/>
                  <a:gd name="T9" fmla="*/ 25 h 186"/>
                  <a:gd name="T10" fmla="*/ 10 w 399"/>
                  <a:gd name="T11" fmla="*/ 186 h 186"/>
                </a:gdLst>
                <a:ahLst/>
                <a:cxnLst>
                  <a:cxn ang="0">
                    <a:pos x="T0" y="T1"/>
                  </a:cxn>
                  <a:cxn ang="0">
                    <a:pos x="T2" y="T3"/>
                  </a:cxn>
                  <a:cxn ang="0">
                    <a:pos x="T4" y="T5"/>
                  </a:cxn>
                  <a:cxn ang="0">
                    <a:pos x="T6" y="T7"/>
                  </a:cxn>
                  <a:cxn ang="0">
                    <a:pos x="T8" y="T9"/>
                  </a:cxn>
                  <a:cxn ang="0">
                    <a:pos x="T10" y="T11"/>
                  </a:cxn>
                </a:cxnLst>
                <a:rect l="0" t="0" r="r" b="b"/>
                <a:pathLst>
                  <a:path w="399" h="186">
                    <a:moveTo>
                      <a:pt x="10" y="186"/>
                    </a:moveTo>
                    <a:lnTo>
                      <a:pt x="10" y="186"/>
                    </a:lnTo>
                    <a:lnTo>
                      <a:pt x="0" y="161"/>
                    </a:lnTo>
                    <a:lnTo>
                      <a:pt x="389" y="0"/>
                    </a:lnTo>
                    <a:lnTo>
                      <a:pt x="399" y="25"/>
                    </a:lnTo>
                    <a:lnTo>
                      <a:pt x="10" y="186"/>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43" name="Freeform 225">
                <a:extLst>
                  <a:ext uri="{FF2B5EF4-FFF2-40B4-BE49-F238E27FC236}">
                    <a16:creationId xmlns:a16="http://schemas.microsoft.com/office/drawing/2014/main" id="{85DE4F97-AF15-4326-A8A7-A97E5F557CFD}"/>
                  </a:ext>
                </a:extLst>
              </p:cNvPr>
              <p:cNvSpPr>
                <a:spLocks/>
              </p:cNvSpPr>
              <p:nvPr/>
            </p:nvSpPr>
            <p:spPr bwMode="auto">
              <a:xfrm>
                <a:off x="7786687" y="1319213"/>
                <a:ext cx="22225" cy="38100"/>
              </a:xfrm>
              <a:custGeom>
                <a:avLst/>
                <a:gdLst>
                  <a:gd name="T0" fmla="*/ 25 w 78"/>
                  <a:gd name="T1" fmla="*/ 137 h 137"/>
                  <a:gd name="T2" fmla="*/ 25 w 78"/>
                  <a:gd name="T3" fmla="*/ 137 h 137"/>
                  <a:gd name="T4" fmla="*/ 0 w 78"/>
                  <a:gd name="T5" fmla="*/ 127 h 137"/>
                  <a:gd name="T6" fmla="*/ 53 w 78"/>
                  <a:gd name="T7" fmla="*/ 0 h 137"/>
                  <a:gd name="T8" fmla="*/ 78 w 78"/>
                  <a:gd name="T9" fmla="*/ 10 h 137"/>
                  <a:gd name="T10" fmla="*/ 25 w 78"/>
                  <a:gd name="T11" fmla="*/ 137 h 137"/>
                </a:gdLst>
                <a:ahLst/>
                <a:cxnLst>
                  <a:cxn ang="0">
                    <a:pos x="T0" y="T1"/>
                  </a:cxn>
                  <a:cxn ang="0">
                    <a:pos x="T2" y="T3"/>
                  </a:cxn>
                  <a:cxn ang="0">
                    <a:pos x="T4" y="T5"/>
                  </a:cxn>
                  <a:cxn ang="0">
                    <a:pos x="T6" y="T7"/>
                  </a:cxn>
                  <a:cxn ang="0">
                    <a:pos x="T8" y="T9"/>
                  </a:cxn>
                  <a:cxn ang="0">
                    <a:pos x="T10" y="T11"/>
                  </a:cxn>
                </a:cxnLst>
                <a:rect l="0" t="0" r="r" b="b"/>
                <a:pathLst>
                  <a:path w="78" h="137">
                    <a:moveTo>
                      <a:pt x="25" y="137"/>
                    </a:moveTo>
                    <a:lnTo>
                      <a:pt x="25" y="137"/>
                    </a:lnTo>
                    <a:lnTo>
                      <a:pt x="0" y="127"/>
                    </a:lnTo>
                    <a:lnTo>
                      <a:pt x="53" y="0"/>
                    </a:lnTo>
                    <a:lnTo>
                      <a:pt x="78" y="10"/>
                    </a:lnTo>
                    <a:lnTo>
                      <a:pt x="25" y="137"/>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44" name="Freeform 226">
                <a:extLst>
                  <a:ext uri="{FF2B5EF4-FFF2-40B4-BE49-F238E27FC236}">
                    <a16:creationId xmlns:a16="http://schemas.microsoft.com/office/drawing/2014/main" id="{9779BF86-27DC-40AD-A483-C00A1286C92C}"/>
                  </a:ext>
                </a:extLst>
              </p:cNvPr>
              <p:cNvSpPr>
                <a:spLocks/>
              </p:cNvSpPr>
              <p:nvPr/>
            </p:nvSpPr>
            <p:spPr bwMode="auto">
              <a:xfrm>
                <a:off x="7953374" y="915988"/>
                <a:ext cx="22225" cy="39688"/>
              </a:xfrm>
              <a:custGeom>
                <a:avLst/>
                <a:gdLst>
                  <a:gd name="T0" fmla="*/ 25 w 79"/>
                  <a:gd name="T1" fmla="*/ 142 h 142"/>
                  <a:gd name="T2" fmla="*/ 25 w 79"/>
                  <a:gd name="T3" fmla="*/ 142 h 142"/>
                  <a:gd name="T4" fmla="*/ 0 w 79"/>
                  <a:gd name="T5" fmla="*/ 132 h 142"/>
                  <a:gd name="T6" fmla="*/ 55 w 79"/>
                  <a:gd name="T7" fmla="*/ 0 h 142"/>
                  <a:gd name="T8" fmla="*/ 79 w 79"/>
                  <a:gd name="T9" fmla="*/ 10 h 142"/>
                  <a:gd name="T10" fmla="*/ 25 w 79"/>
                  <a:gd name="T11" fmla="*/ 142 h 142"/>
                </a:gdLst>
                <a:ahLst/>
                <a:cxnLst>
                  <a:cxn ang="0">
                    <a:pos x="T0" y="T1"/>
                  </a:cxn>
                  <a:cxn ang="0">
                    <a:pos x="T2" y="T3"/>
                  </a:cxn>
                  <a:cxn ang="0">
                    <a:pos x="T4" y="T5"/>
                  </a:cxn>
                  <a:cxn ang="0">
                    <a:pos x="T6" y="T7"/>
                  </a:cxn>
                  <a:cxn ang="0">
                    <a:pos x="T8" y="T9"/>
                  </a:cxn>
                  <a:cxn ang="0">
                    <a:pos x="T10" y="T11"/>
                  </a:cxn>
                </a:cxnLst>
                <a:rect l="0" t="0" r="r" b="b"/>
                <a:pathLst>
                  <a:path w="79" h="142">
                    <a:moveTo>
                      <a:pt x="25" y="142"/>
                    </a:moveTo>
                    <a:lnTo>
                      <a:pt x="25" y="142"/>
                    </a:lnTo>
                    <a:lnTo>
                      <a:pt x="0" y="132"/>
                    </a:lnTo>
                    <a:lnTo>
                      <a:pt x="55" y="0"/>
                    </a:lnTo>
                    <a:lnTo>
                      <a:pt x="79" y="10"/>
                    </a:lnTo>
                    <a:lnTo>
                      <a:pt x="25" y="142"/>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45" name="Freeform 227">
                <a:extLst>
                  <a:ext uri="{FF2B5EF4-FFF2-40B4-BE49-F238E27FC236}">
                    <a16:creationId xmlns:a16="http://schemas.microsoft.com/office/drawing/2014/main" id="{88F447B2-3695-4B2C-85D8-3875ADF55751}"/>
                  </a:ext>
                </a:extLst>
              </p:cNvPr>
              <p:cNvSpPr>
                <a:spLocks/>
              </p:cNvSpPr>
              <p:nvPr/>
            </p:nvSpPr>
            <p:spPr bwMode="auto">
              <a:xfrm>
                <a:off x="7962899" y="1168401"/>
                <a:ext cx="139700" cy="61913"/>
              </a:xfrm>
              <a:custGeom>
                <a:avLst/>
                <a:gdLst>
                  <a:gd name="T0" fmla="*/ 493 w 503"/>
                  <a:gd name="T1" fmla="*/ 229 h 229"/>
                  <a:gd name="T2" fmla="*/ 493 w 503"/>
                  <a:gd name="T3" fmla="*/ 229 h 229"/>
                  <a:gd name="T4" fmla="*/ 0 w 503"/>
                  <a:gd name="T5" fmla="*/ 25 h 229"/>
                  <a:gd name="T6" fmla="*/ 10 w 503"/>
                  <a:gd name="T7" fmla="*/ 0 h 229"/>
                  <a:gd name="T8" fmla="*/ 503 w 503"/>
                  <a:gd name="T9" fmla="*/ 204 h 229"/>
                  <a:gd name="T10" fmla="*/ 493 w 503"/>
                  <a:gd name="T11" fmla="*/ 229 h 229"/>
                </a:gdLst>
                <a:ahLst/>
                <a:cxnLst>
                  <a:cxn ang="0">
                    <a:pos x="T0" y="T1"/>
                  </a:cxn>
                  <a:cxn ang="0">
                    <a:pos x="T2" y="T3"/>
                  </a:cxn>
                  <a:cxn ang="0">
                    <a:pos x="T4" y="T5"/>
                  </a:cxn>
                  <a:cxn ang="0">
                    <a:pos x="T6" y="T7"/>
                  </a:cxn>
                  <a:cxn ang="0">
                    <a:pos x="T8" y="T9"/>
                  </a:cxn>
                  <a:cxn ang="0">
                    <a:pos x="T10" y="T11"/>
                  </a:cxn>
                </a:cxnLst>
                <a:rect l="0" t="0" r="r" b="b"/>
                <a:pathLst>
                  <a:path w="503" h="229">
                    <a:moveTo>
                      <a:pt x="493" y="229"/>
                    </a:moveTo>
                    <a:lnTo>
                      <a:pt x="493" y="229"/>
                    </a:lnTo>
                    <a:lnTo>
                      <a:pt x="0" y="25"/>
                    </a:lnTo>
                    <a:lnTo>
                      <a:pt x="10" y="0"/>
                    </a:lnTo>
                    <a:lnTo>
                      <a:pt x="503" y="204"/>
                    </a:lnTo>
                    <a:lnTo>
                      <a:pt x="493" y="229"/>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46" name="Freeform 228">
                <a:extLst>
                  <a:ext uri="{FF2B5EF4-FFF2-40B4-BE49-F238E27FC236}">
                    <a16:creationId xmlns:a16="http://schemas.microsoft.com/office/drawing/2014/main" id="{3C615BB6-9350-46F4-BEEF-8CFC320DD92A}"/>
                  </a:ext>
                </a:extLst>
              </p:cNvPr>
              <p:cNvSpPr>
                <a:spLocks/>
              </p:cNvSpPr>
              <p:nvPr/>
            </p:nvSpPr>
            <p:spPr bwMode="auto">
              <a:xfrm>
                <a:off x="7661274" y="1042988"/>
                <a:ext cx="134937" cy="61913"/>
              </a:xfrm>
              <a:custGeom>
                <a:avLst/>
                <a:gdLst>
                  <a:gd name="T0" fmla="*/ 483 w 494"/>
                  <a:gd name="T1" fmla="*/ 225 h 225"/>
                  <a:gd name="T2" fmla="*/ 483 w 494"/>
                  <a:gd name="T3" fmla="*/ 225 h 225"/>
                  <a:gd name="T4" fmla="*/ 0 w 494"/>
                  <a:gd name="T5" fmla="*/ 25 h 225"/>
                  <a:gd name="T6" fmla="*/ 10 w 494"/>
                  <a:gd name="T7" fmla="*/ 0 h 225"/>
                  <a:gd name="T8" fmla="*/ 494 w 494"/>
                  <a:gd name="T9" fmla="*/ 200 h 225"/>
                  <a:gd name="T10" fmla="*/ 483 w 494"/>
                  <a:gd name="T11" fmla="*/ 225 h 225"/>
                </a:gdLst>
                <a:ahLst/>
                <a:cxnLst>
                  <a:cxn ang="0">
                    <a:pos x="T0" y="T1"/>
                  </a:cxn>
                  <a:cxn ang="0">
                    <a:pos x="T2" y="T3"/>
                  </a:cxn>
                  <a:cxn ang="0">
                    <a:pos x="T4" y="T5"/>
                  </a:cxn>
                  <a:cxn ang="0">
                    <a:pos x="T6" y="T7"/>
                  </a:cxn>
                  <a:cxn ang="0">
                    <a:pos x="T8" y="T9"/>
                  </a:cxn>
                  <a:cxn ang="0">
                    <a:pos x="T10" y="T11"/>
                  </a:cxn>
                </a:cxnLst>
                <a:rect l="0" t="0" r="r" b="b"/>
                <a:pathLst>
                  <a:path w="494" h="225">
                    <a:moveTo>
                      <a:pt x="483" y="225"/>
                    </a:moveTo>
                    <a:lnTo>
                      <a:pt x="483" y="225"/>
                    </a:lnTo>
                    <a:lnTo>
                      <a:pt x="0" y="25"/>
                    </a:lnTo>
                    <a:lnTo>
                      <a:pt x="10" y="0"/>
                    </a:lnTo>
                    <a:lnTo>
                      <a:pt x="494" y="200"/>
                    </a:lnTo>
                    <a:lnTo>
                      <a:pt x="483" y="225"/>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a:solidFill>
                    <a:srgbClr val="FFFFFF"/>
                  </a:solidFill>
                </a:endParaRPr>
              </a:p>
            </p:txBody>
          </p:sp>
          <p:sp>
            <p:nvSpPr>
              <p:cNvPr id="47" name="Freeform 229">
                <a:extLst>
                  <a:ext uri="{FF2B5EF4-FFF2-40B4-BE49-F238E27FC236}">
                    <a16:creationId xmlns:a16="http://schemas.microsoft.com/office/drawing/2014/main" id="{FEA22351-3A49-4011-879F-D879CCFEF624}"/>
                  </a:ext>
                </a:extLst>
              </p:cNvPr>
              <p:cNvSpPr>
                <a:spLocks noEditPoints="1"/>
              </p:cNvSpPr>
              <p:nvPr/>
            </p:nvSpPr>
            <p:spPr bwMode="auto">
              <a:xfrm>
                <a:off x="7799387" y="982663"/>
                <a:ext cx="179387" cy="323850"/>
              </a:xfrm>
              <a:custGeom>
                <a:avLst/>
                <a:gdLst>
                  <a:gd name="T0" fmla="*/ 206 w 652"/>
                  <a:gd name="T1" fmla="*/ 655 h 1176"/>
                  <a:gd name="T2" fmla="*/ 206 w 652"/>
                  <a:gd name="T3" fmla="*/ 655 h 1176"/>
                  <a:gd name="T4" fmla="*/ 245 w 652"/>
                  <a:gd name="T5" fmla="*/ 675 h 1176"/>
                  <a:gd name="T6" fmla="*/ 249 w 652"/>
                  <a:gd name="T7" fmla="*/ 719 h 1176"/>
                  <a:gd name="T8" fmla="*/ 249 w 652"/>
                  <a:gd name="T9" fmla="*/ 719 h 1176"/>
                  <a:gd name="T10" fmla="*/ 117 w 652"/>
                  <a:gd name="T11" fmla="*/ 1039 h 1176"/>
                  <a:gd name="T12" fmla="*/ 592 w 652"/>
                  <a:gd name="T13" fmla="*/ 501 h 1176"/>
                  <a:gd name="T14" fmla="*/ 400 w 652"/>
                  <a:gd name="T15" fmla="*/ 502 h 1176"/>
                  <a:gd name="T16" fmla="*/ 360 w 652"/>
                  <a:gd name="T17" fmla="*/ 481 h 1176"/>
                  <a:gd name="T18" fmla="*/ 361 w 652"/>
                  <a:gd name="T19" fmla="*/ 435 h 1176"/>
                  <a:gd name="T20" fmla="*/ 605 w 652"/>
                  <a:gd name="T21" fmla="*/ 27 h 1176"/>
                  <a:gd name="T22" fmla="*/ 279 w 652"/>
                  <a:gd name="T23" fmla="*/ 27 h 1176"/>
                  <a:gd name="T24" fmla="*/ 274 w 652"/>
                  <a:gd name="T25" fmla="*/ 30 h 1176"/>
                  <a:gd name="T26" fmla="*/ 39 w 652"/>
                  <a:gd name="T27" fmla="*/ 655 h 1176"/>
                  <a:gd name="T28" fmla="*/ 206 w 652"/>
                  <a:gd name="T29" fmla="*/ 655 h 1176"/>
                  <a:gd name="T30" fmla="*/ 32 w 652"/>
                  <a:gd name="T31" fmla="*/ 1176 h 1176"/>
                  <a:gd name="T32" fmla="*/ 32 w 652"/>
                  <a:gd name="T33" fmla="*/ 1176 h 1176"/>
                  <a:gd name="T34" fmla="*/ 224 w 652"/>
                  <a:gd name="T35" fmla="*/ 709 h 1176"/>
                  <a:gd name="T36" fmla="*/ 223 w 652"/>
                  <a:gd name="T37" fmla="*/ 689 h 1176"/>
                  <a:gd name="T38" fmla="*/ 206 w 652"/>
                  <a:gd name="T39" fmla="*/ 681 h 1176"/>
                  <a:gd name="T40" fmla="*/ 0 w 652"/>
                  <a:gd name="T41" fmla="*/ 681 h 1176"/>
                  <a:gd name="T42" fmla="*/ 249 w 652"/>
                  <a:gd name="T43" fmla="*/ 20 h 1176"/>
                  <a:gd name="T44" fmla="*/ 279 w 652"/>
                  <a:gd name="T45" fmla="*/ 0 h 1176"/>
                  <a:gd name="T46" fmla="*/ 652 w 652"/>
                  <a:gd name="T47" fmla="*/ 0 h 1176"/>
                  <a:gd name="T48" fmla="*/ 384 w 652"/>
                  <a:gd name="T49" fmla="*/ 449 h 1176"/>
                  <a:gd name="T50" fmla="*/ 383 w 652"/>
                  <a:gd name="T51" fmla="*/ 467 h 1176"/>
                  <a:gd name="T52" fmla="*/ 400 w 652"/>
                  <a:gd name="T53" fmla="*/ 475 h 1176"/>
                  <a:gd name="T54" fmla="*/ 651 w 652"/>
                  <a:gd name="T55" fmla="*/ 474 h 1176"/>
                  <a:gd name="T56" fmla="*/ 32 w 652"/>
                  <a:gd name="T57"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2" h="1176">
                    <a:moveTo>
                      <a:pt x="206" y="655"/>
                    </a:moveTo>
                    <a:lnTo>
                      <a:pt x="206" y="655"/>
                    </a:lnTo>
                    <a:cubicBezTo>
                      <a:pt x="222" y="655"/>
                      <a:pt x="237" y="662"/>
                      <a:pt x="245" y="675"/>
                    </a:cubicBezTo>
                    <a:cubicBezTo>
                      <a:pt x="254" y="687"/>
                      <a:pt x="255" y="703"/>
                      <a:pt x="249" y="719"/>
                    </a:cubicBezTo>
                    <a:lnTo>
                      <a:pt x="249" y="719"/>
                    </a:lnTo>
                    <a:lnTo>
                      <a:pt x="117" y="1039"/>
                    </a:lnTo>
                    <a:lnTo>
                      <a:pt x="592" y="501"/>
                    </a:lnTo>
                    <a:lnTo>
                      <a:pt x="400" y="502"/>
                    </a:lnTo>
                    <a:cubicBezTo>
                      <a:pt x="382" y="502"/>
                      <a:pt x="367" y="494"/>
                      <a:pt x="360" y="481"/>
                    </a:cubicBezTo>
                    <a:cubicBezTo>
                      <a:pt x="352" y="467"/>
                      <a:pt x="353" y="450"/>
                      <a:pt x="361" y="435"/>
                    </a:cubicBezTo>
                    <a:lnTo>
                      <a:pt x="605" y="27"/>
                    </a:lnTo>
                    <a:lnTo>
                      <a:pt x="279" y="27"/>
                    </a:lnTo>
                    <a:cubicBezTo>
                      <a:pt x="278" y="27"/>
                      <a:pt x="275" y="29"/>
                      <a:pt x="274" y="30"/>
                    </a:cubicBezTo>
                    <a:lnTo>
                      <a:pt x="39" y="655"/>
                    </a:lnTo>
                    <a:lnTo>
                      <a:pt x="206" y="655"/>
                    </a:lnTo>
                    <a:close/>
                    <a:moveTo>
                      <a:pt x="32" y="1176"/>
                    </a:moveTo>
                    <a:lnTo>
                      <a:pt x="32" y="1176"/>
                    </a:lnTo>
                    <a:lnTo>
                      <a:pt x="224" y="709"/>
                    </a:lnTo>
                    <a:cubicBezTo>
                      <a:pt x="227" y="702"/>
                      <a:pt x="227" y="695"/>
                      <a:pt x="223" y="689"/>
                    </a:cubicBezTo>
                    <a:cubicBezTo>
                      <a:pt x="220" y="684"/>
                      <a:pt x="213" y="681"/>
                      <a:pt x="206" y="681"/>
                    </a:cubicBezTo>
                    <a:lnTo>
                      <a:pt x="0" y="681"/>
                    </a:lnTo>
                    <a:lnTo>
                      <a:pt x="249" y="20"/>
                    </a:lnTo>
                    <a:cubicBezTo>
                      <a:pt x="253" y="9"/>
                      <a:pt x="267" y="0"/>
                      <a:pt x="279" y="0"/>
                    </a:cubicBezTo>
                    <a:lnTo>
                      <a:pt x="652" y="0"/>
                    </a:lnTo>
                    <a:lnTo>
                      <a:pt x="384" y="449"/>
                    </a:lnTo>
                    <a:cubicBezTo>
                      <a:pt x="382" y="453"/>
                      <a:pt x="379" y="460"/>
                      <a:pt x="383" y="467"/>
                    </a:cubicBezTo>
                    <a:cubicBezTo>
                      <a:pt x="387" y="474"/>
                      <a:pt x="395" y="475"/>
                      <a:pt x="400" y="475"/>
                    </a:cubicBezTo>
                    <a:lnTo>
                      <a:pt x="651" y="474"/>
                    </a:lnTo>
                    <a:lnTo>
                      <a:pt x="32" y="1176"/>
                    </a:lnTo>
                    <a:close/>
                  </a:path>
                </a:pathLst>
              </a:custGeom>
              <a:grpFill/>
              <a:ln w="0">
                <a:solidFill>
                  <a:schemeClr val="tx1"/>
                </a:solidFill>
                <a:prstDash val="solid"/>
                <a:round/>
                <a:headEnd/>
                <a:tailEnd/>
              </a:ln>
            </p:spPr>
            <p:txBody>
              <a:bodyPr vert="horz" wrap="square" lIns="93234" tIns="46616" rIns="93234" bIns="46616" numCol="1" anchor="t" anchorCtr="0" compatLnSpc="1">
                <a:prstTxWarp prst="textNoShape">
                  <a:avLst/>
                </a:prstTxWarp>
              </a:bodyPr>
              <a:lstStyle/>
              <a:p>
                <a:pPr defTabSz="932239">
                  <a:defRPr/>
                </a:pPr>
                <a:endParaRPr lang="en-US" sz="1836" kern="0" dirty="0">
                  <a:solidFill>
                    <a:srgbClr val="FFFFFF"/>
                  </a:solidFill>
                </a:endParaRPr>
              </a:p>
            </p:txBody>
          </p:sp>
        </p:grpSp>
      </p:grpSp>
      <p:sp>
        <p:nvSpPr>
          <p:cNvPr id="48" name="TextBox 106">
            <a:extLst>
              <a:ext uri="{FF2B5EF4-FFF2-40B4-BE49-F238E27FC236}">
                <a16:creationId xmlns:a16="http://schemas.microsoft.com/office/drawing/2014/main" id="{291CECBB-91DB-4C27-BC9B-BFA6A1B22660}"/>
              </a:ext>
            </a:extLst>
          </p:cNvPr>
          <p:cNvSpPr txBox="1"/>
          <p:nvPr/>
        </p:nvSpPr>
        <p:spPr>
          <a:xfrm>
            <a:off x="8306109" y="2212288"/>
            <a:ext cx="1612666" cy="555452"/>
          </a:xfrm>
          <a:prstGeom prst="rect">
            <a:avLst/>
          </a:prstGeom>
          <a:noFill/>
        </p:spPr>
        <p:txBody>
          <a:bodyPr wrap="square" lIns="186468" tIns="149175" rIns="186468" bIns="149175" rtlCol="0">
            <a:spAutoFit/>
          </a:bodyPr>
          <a:lstStyle/>
          <a:p>
            <a:pPr algn="ctr" defTabSz="932239">
              <a:lnSpc>
                <a:spcPct val="90000"/>
              </a:lnSpc>
              <a:spcAft>
                <a:spcPts val="612"/>
              </a:spcAft>
              <a:defRPr/>
            </a:pPr>
            <a:r>
              <a:rPr lang="en-US" sz="1836" kern="0">
                <a:gradFill>
                  <a:gsLst>
                    <a:gs pos="2917">
                      <a:srgbClr val="FFFFFF"/>
                    </a:gs>
                    <a:gs pos="30000">
                      <a:srgbClr val="FFFFFF"/>
                    </a:gs>
                  </a:gsLst>
                  <a:lin ang="5400000" scaled="0"/>
                </a:gradFill>
              </a:rPr>
              <a:t>PowerApps</a:t>
            </a:r>
          </a:p>
        </p:txBody>
      </p:sp>
      <p:cxnSp>
        <p:nvCxnSpPr>
          <p:cNvPr id="49" name="Straight Connector 107">
            <a:extLst>
              <a:ext uri="{FF2B5EF4-FFF2-40B4-BE49-F238E27FC236}">
                <a16:creationId xmlns:a16="http://schemas.microsoft.com/office/drawing/2014/main" id="{1CC2672C-689F-4D23-923F-8DC0542AA15A}"/>
              </a:ext>
            </a:extLst>
          </p:cNvPr>
          <p:cNvCxnSpPr>
            <a:cxnSpLocks/>
          </p:cNvCxnSpPr>
          <p:nvPr/>
        </p:nvCxnSpPr>
        <p:spPr>
          <a:xfrm flipV="1">
            <a:off x="1779147" y="3163343"/>
            <a:ext cx="9012610" cy="1910"/>
          </a:xfrm>
          <a:prstGeom prst="line">
            <a:avLst/>
          </a:prstGeom>
          <a:noFill/>
          <a:ln w="19050" cap="flat" cmpd="sng" algn="ctr">
            <a:solidFill>
              <a:srgbClr val="FFFFFF"/>
            </a:solidFill>
            <a:prstDash val="solid"/>
            <a:headEnd type="none"/>
            <a:tailEnd type="none"/>
          </a:ln>
          <a:effectLst/>
        </p:spPr>
      </p:cxnSp>
      <p:pic>
        <p:nvPicPr>
          <p:cNvPr id="50" name="Picture 108">
            <a:extLst>
              <a:ext uri="{FF2B5EF4-FFF2-40B4-BE49-F238E27FC236}">
                <a16:creationId xmlns:a16="http://schemas.microsoft.com/office/drawing/2014/main" id="{D4B4ACD7-9F94-4A4B-A998-10FB10316DE9}"/>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3702249" y="1437806"/>
            <a:ext cx="605731" cy="726051"/>
          </a:xfrm>
          <a:prstGeom prst="rect">
            <a:avLst/>
          </a:prstGeom>
        </p:spPr>
      </p:pic>
      <p:pic>
        <p:nvPicPr>
          <p:cNvPr id="51" name="Picture 109">
            <a:extLst>
              <a:ext uri="{FF2B5EF4-FFF2-40B4-BE49-F238E27FC236}">
                <a16:creationId xmlns:a16="http://schemas.microsoft.com/office/drawing/2014/main" id="{80AD3838-1196-423E-BA95-63F4B2427E6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427826" y="1397007"/>
            <a:ext cx="841437" cy="841437"/>
          </a:xfrm>
          <a:prstGeom prst="rect">
            <a:avLst/>
          </a:prstGeom>
        </p:spPr>
      </p:pic>
      <p:cxnSp>
        <p:nvCxnSpPr>
          <p:cNvPr id="52" name="Straight Connector 110">
            <a:extLst>
              <a:ext uri="{FF2B5EF4-FFF2-40B4-BE49-F238E27FC236}">
                <a16:creationId xmlns:a16="http://schemas.microsoft.com/office/drawing/2014/main" id="{7C3024BF-F6A6-4FB6-B909-CEF3C238A68F}"/>
              </a:ext>
            </a:extLst>
          </p:cNvPr>
          <p:cNvCxnSpPr>
            <a:cxnSpLocks/>
          </p:cNvCxnSpPr>
          <p:nvPr/>
        </p:nvCxnSpPr>
        <p:spPr>
          <a:xfrm>
            <a:off x="1779149" y="2844002"/>
            <a:ext cx="0" cy="321251"/>
          </a:xfrm>
          <a:prstGeom prst="line">
            <a:avLst/>
          </a:prstGeom>
          <a:noFill/>
          <a:ln w="19050" cap="flat" cmpd="sng" algn="ctr">
            <a:solidFill>
              <a:srgbClr val="FFFFFF"/>
            </a:solidFill>
            <a:prstDash val="solid"/>
            <a:headEnd type="none"/>
            <a:tailEnd type="none"/>
          </a:ln>
          <a:effectLst/>
        </p:spPr>
      </p:cxnSp>
      <p:pic>
        <p:nvPicPr>
          <p:cNvPr id="53" name="Picture 111">
            <a:extLst>
              <a:ext uri="{FF2B5EF4-FFF2-40B4-BE49-F238E27FC236}">
                <a16:creationId xmlns:a16="http://schemas.microsoft.com/office/drawing/2014/main" id="{B5F97BC8-8ABA-44CF-BB8D-C6C80B033894}"/>
              </a:ext>
            </a:extLst>
          </p:cNvPr>
          <p:cNvPicPr>
            <a:picLocks noChangeAspect="1"/>
          </p:cNvPicPr>
          <p:nvPr/>
        </p:nvPicPr>
        <p:blipFill>
          <a:blip r:embed="rId6" cstate="screen">
            <a:lum bright="100000"/>
            <a:extLst>
              <a:ext uri="{28A0092B-C50C-407E-A947-70E740481C1C}">
                <a14:useLocalDpi xmlns:a14="http://schemas.microsoft.com/office/drawing/2010/main"/>
              </a:ext>
            </a:extLst>
          </a:blip>
          <a:stretch>
            <a:fillRect/>
          </a:stretch>
        </p:blipFill>
        <p:spPr>
          <a:xfrm>
            <a:off x="10394940" y="1530340"/>
            <a:ext cx="813010" cy="607227"/>
          </a:xfrm>
          <a:prstGeom prst="rect">
            <a:avLst/>
          </a:prstGeom>
        </p:spPr>
      </p:pic>
      <p:sp>
        <p:nvSpPr>
          <p:cNvPr id="54" name="TextBox 112">
            <a:extLst>
              <a:ext uri="{FF2B5EF4-FFF2-40B4-BE49-F238E27FC236}">
                <a16:creationId xmlns:a16="http://schemas.microsoft.com/office/drawing/2014/main" id="{801120D6-53E1-4156-9C5F-E190869D499B}"/>
              </a:ext>
            </a:extLst>
          </p:cNvPr>
          <p:cNvSpPr txBox="1"/>
          <p:nvPr/>
        </p:nvSpPr>
        <p:spPr>
          <a:xfrm>
            <a:off x="3214839" y="2251150"/>
            <a:ext cx="1556217" cy="555452"/>
          </a:xfrm>
          <a:prstGeom prst="rect">
            <a:avLst/>
          </a:prstGeom>
          <a:noFill/>
        </p:spPr>
        <p:txBody>
          <a:bodyPr wrap="square" lIns="186468" tIns="149175" rIns="186468" bIns="149175" rtlCol="0">
            <a:spAutoFit/>
          </a:bodyPr>
          <a:lstStyle/>
          <a:p>
            <a:pPr algn="ctr" defTabSz="932239">
              <a:lnSpc>
                <a:spcPct val="90000"/>
              </a:lnSpc>
              <a:spcAft>
                <a:spcPts val="612"/>
              </a:spcAft>
              <a:defRPr/>
            </a:pPr>
            <a:r>
              <a:rPr lang="en-US" sz="1836" kern="0">
                <a:gradFill>
                  <a:gsLst>
                    <a:gs pos="2917">
                      <a:srgbClr val="FFFFFF"/>
                    </a:gs>
                    <a:gs pos="30000">
                      <a:srgbClr val="FFFFFF"/>
                    </a:gs>
                  </a:gsLst>
                  <a:lin ang="5400000" scaled="0"/>
                </a:gradFill>
              </a:rPr>
              <a:t>Office 365</a:t>
            </a:r>
          </a:p>
        </p:txBody>
      </p:sp>
      <p:sp>
        <p:nvSpPr>
          <p:cNvPr id="55" name="TextBox 113">
            <a:extLst>
              <a:ext uri="{FF2B5EF4-FFF2-40B4-BE49-F238E27FC236}">
                <a16:creationId xmlns:a16="http://schemas.microsoft.com/office/drawing/2014/main" id="{6B67DC03-6A66-42E9-A314-F68B95D8366B}"/>
              </a:ext>
            </a:extLst>
          </p:cNvPr>
          <p:cNvSpPr txBox="1"/>
          <p:nvPr/>
        </p:nvSpPr>
        <p:spPr>
          <a:xfrm>
            <a:off x="863158" y="2251150"/>
            <a:ext cx="1890241" cy="555452"/>
          </a:xfrm>
          <a:prstGeom prst="rect">
            <a:avLst/>
          </a:prstGeom>
          <a:noFill/>
        </p:spPr>
        <p:txBody>
          <a:bodyPr wrap="square" lIns="186468" tIns="149175" rIns="186468" bIns="149175" rtlCol="0">
            <a:spAutoFit/>
          </a:bodyPr>
          <a:lstStyle/>
          <a:p>
            <a:pPr algn="ctr" defTabSz="932239">
              <a:lnSpc>
                <a:spcPct val="90000"/>
              </a:lnSpc>
              <a:spcAft>
                <a:spcPts val="612"/>
              </a:spcAft>
              <a:defRPr/>
            </a:pPr>
            <a:r>
              <a:rPr lang="en-US" sz="1836" kern="0">
                <a:gradFill>
                  <a:gsLst>
                    <a:gs pos="2917">
                      <a:srgbClr val="FFFFFF"/>
                    </a:gs>
                    <a:gs pos="30000">
                      <a:srgbClr val="FFFFFF"/>
                    </a:gs>
                  </a:gsLst>
                  <a:lin ang="5400000" scaled="0"/>
                </a:gradFill>
              </a:rPr>
              <a:t>Dynamics 365</a:t>
            </a:r>
          </a:p>
        </p:txBody>
      </p:sp>
      <p:sp>
        <p:nvSpPr>
          <p:cNvPr id="56" name="TextBox 114">
            <a:extLst>
              <a:ext uri="{FF2B5EF4-FFF2-40B4-BE49-F238E27FC236}">
                <a16:creationId xmlns:a16="http://schemas.microsoft.com/office/drawing/2014/main" id="{1C0D16F6-D645-4BC2-80DE-27CFD7BE241D}"/>
              </a:ext>
            </a:extLst>
          </p:cNvPr>
          <p:cNvSpPr txBox="1"/>
          <p:nvPr/>
        </p:nvSpPr>
        <p:spPr>
          <a:xfrm>
            <a:off x="6416042" y="2221940"/>
            <a:ext cx="2287245" cy="555490"/>
          </a:xfrm>
          <a:prstGeom prst="rect">
            <a:avLst/>
          </a:prstGeom>
          <a:noFill/>
        </p:spPr>
        <p:txBody>
          <a:bodyPr wrap="square" lIns="186468" tIns="149175" rIns="186468" bIns="149175" rtlCol="0">
            <a:spAutoFit/>
          </a:bodyPr>
          <a:lstStyle/>
          <a:p>
            <a:pPr algn="ctr" defTabSz="932239">
              <a:lnSpc>
                <a:spcPct val="90000"/>
              </a:lnSpc>
              <a:spcAft>
                <a:spcPts val="612"/>
              </a:spcAft>
              <a:defRPr/>
            </a:pPr>
            <a:r>
              <a:rPr lang="en-US" sz="1836" kern="0">
                <a:gradFill>
                  <a:gsLst>
                    <a:gs pos="2917">
                      <a:srgbClr val="FFFFFF"/>
                    </a:gs>
                    <a:gs pos="30000">
                      <a:srgbClr val="FFFFFF"/>
                    </a:gs>
                  </a:gsLst>
                  <a:lin ang="5400000" scaled="0"/>
                </a:gradFill>
              </a:rPr>
              <a:t>Microsoft Flow</a:t>
            </a:r>
          </a:p>
        </p:txBody>
      </p:sp>
      <p:sp>
        <p:nvSpPr>
          <p:cNvPr id="57" name="TextBox 115">
            <a:extLst>
              <a:ext uri="{FF2B5EF4-FFF2-40B4-BE49-F238E27FC236}">
                <a16:creationId xmlns:a16="http://schemas.microsoft.com/office/drawing/2014/main" id="{E4F3EB90-9694-405E-BDBF-765957A4FAF6}"/>
              </a:ext>
            </a:extLst>
          </p:cNvPr>
          <p:cNvSpPr txBox="1"/>
          <p:nvPr/>
        </p:nvSpPr>
        <p:spPr>
          <a:xfrm>
            <a:off x="10155111" y="2211120"/>
            <a:ext cx="1292668" cy="555452"/>
          </a:xfrm>
          <a:prstGeom prst="rect">
            <a:avLst/>
          </a:prstGeom>
          <a:noFill/>
        </p:spPr>
        <p:txBody>
          <a:bodyPr wrap="square" lIns="186468" tIns="149175" rIns="186468" bIns="149175" rtlCol="0">
            <a:spAutoFit/>
          </a:bodyPr>
          <a:lstStyle/>
          <a:p>
            <a:pPr algn="ctr" defTabSz="932239">
              <a:lnSpc>
                <a:spcPct val="90000"/>
              </a:lnSpc>
              <a:spcAft>
                <a:spcPts val="612"/>
              </a:spcAft>
              <a:defRPr/>
            </a:pPr>
            <a:r>
              <a:rPr lang="en-US" sz="1836" kern="0">
                <a:gradFill>
                  <a:gsLst>
                    <a:gs pos="2917">
                      <a:srgbClr val="FFFFFF"/>
                    </a:gs>
                    <a:gs pos="30000">
                      <a:srgbClr val="FFFFFF"/>
                    </a:gs>
                  </a:gsLst>
                  <a:lin ang="5400000" scaled="0"/>
                </a:gradFill>
              </a:rPr>
              <a:t>Power BI</a:t>
            </a:r>
          </a:p>
        </p:txBody>
      </p:sp>
      <p:pic>
        <p:nvPicPr>
          <p:cNvPr id="58" name="Picture 116">
            <a:extLst>
              <a:ext uri="{FF2B5EF4-FFF2-40B4-BE49-F238E27FC236}">
                <a16:creationId xmlns:a16="http://schemas.microsoft.com/office/drawing/2014/main" id="{206BC751-1CCD-4799-ACEB-D34B308953F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15188" y="1529356"/>
            <a:ext cx="807448" cy="607227"/>
          </a:xfrm>
          <a:prstGeom prst="rect">
            <a:avLst/>
          </a:prstGeom>
        </p:spPr>
      </p:pic>
      <p:pic>
        <p:nvPicPr>
          <p:cNvPr id="59" name="Picture 117">
            <a:extLst>
              <a:ext uri="{FF2B5EF4-FFF2-40B4-BE49-F238E27FC236}">
                <a16:creationId xmlns:a16="http://schemas.microsoft.com/office/drawing/2014/main" id="{7AAFD1CD-DDA7-4E95-B088-1D939F584EE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703292" y="1529356"/>
            <a:ext cx="808372" cy="607227"/>
          </a:xfrm>
          <a:prstGeom prst="rect">
            <a:avLst/>
          </a:prstGeom>
        </p:spPr>
      </p:pic>
      <p:cxnSp>
        <p:nvCxnSpPr>
          <p:cNvPr id="60" name="Straight Connector 118">
            <a:extLst>
              <a:ext uri="{FF2B5EF4-FFF2-40B4-BE49-F238E27FC236}">
                <a16:creationId xmlns:a16="http://schemas.microsoft.com/office/drawing/2014/main" id="{36B75F7F-54EF-408B-A73B-1CFC871BE1DB}"/>
              </a:ext>
            </a:extLst>
          </p:cNvPr>
          <p:cNvCxnSpPr>
            <a:cxnSpLocks/>
          </p:cNvCxnSpPr>
          <p:nvPr/>
        </p:nvCxnSpPr>
        <p:spPr>
          <a:xfrm>
            <a:off x="10791756" y="2844002"/>
            <a:ext cx="0" cy="321251"/>
          </a:xfrm>
          <a:prstGeom prst="line">
            <a:avLst/>
          </a:prstGeom>
          <a:noFill/>
          <a:ln w="19050" cap="flat" cmpd="sng" algn="ctr">
            <a:solidFill>
              <a:srgbClr val="FFFFFF"/>
            </a:solidFill>
            <a:prstDash val="solid"/>
            <a:headEnd type="none"/>
            <a:tailEnd type="none"/>
          </a:ln>
          <a:effectLst/>
        </p:spPr>
      </p:cxnSp>
      <p:cxnSp>
        <p:nvCxnSpPr>
          <p:cNvPr id="61" name="Straight Connector 119">
            <a:extLst>
              <a:ext uri="{FF2B5EF4-FFF2-40B4-BE49-F238E27FC236}">
                <a16:creationId xmlns:a16="http://schemas.microsoft.com/office/drawing/2014/main" id="{15EF9CDC-590F-4744-BDA6-DB384E09A023}"/>
              </a:ext>
            </a:extLst>
          </p:cNvPr>
          <p:cNvCxnSpPr>
            <a:cxnSpLocks/>
          </p:cNvCxnSpPr>
          <p:nvPr/>
        </p:nvCxnSpPr>
        <p:spPr>
          <a:xfrm>
            <a:off x="3991898" y="2844002"/>
            <a:ext cx="0" cy="321251"/>
          </a:xfrm>
          <a:prstGeom prst="line">
            <a:avLst/>
          </a:prstGeom>
          <a:noFill/>
          <a:ln w="19050" cap="flat" cmpd="sng" algn="ctr">
            <a:solidFill>
              <a:srgbClr val="FFFFFF"/>
            </a:solidFill>
            <a:prstDash val="solid"/>
            <a:headEnd type="none"/>
            <a:tailEnd type="none"/>
          </a:ln>
          <a:effectLst/>
        </p:spPr>
      </p:cxnSp>
      <p:cxnSp>
        <p:nvCxnSpPr>
          <p:cNvPr id="62" name="Straight Connector 120">
            <a:extLst>
              <a:ext uri="{FF2B5EF4-FFF2-40B4-BE49-F238E27FC236}">
                <a16:creationId xmlns:a16="http://schemas.microsoft.com/office/drawing/2014/main" id="{39AA0F8C-9A5C-4B16-A979-56D4B29AC27C}"/>
              </a:ext>
            </a:extLst>
          </p:cNvPr>
          <p:cNvCxnSpPr>
            <a:cxnSpLocks/>
          </p:cNvCxnSpPr>
          <p:nvPr/>
        </p:nvCxnSpPr>
        <p:spPr>
          <a:xfrm>
            <a:off x="7534787" y="2844002"/>
            <a:ext cx="0" cy="321251"/>
          </a:xfrm>
          <a:prstGeom prst="line">
            <a:avLst/>
          </a:prstGeom>
          <a:noFill/>
          <a:ln w="19050" cap="flat" cmpd="sng" algn="ctr">
            <a:solidFill>
              <a:srgbClr val="FFFFFF"/>
            </a:solidFill>
            <a:prstDash val="solid"/>
            <a:headEnd type="none"/>
            <a:tailEnd type="none"/>
          </a:ln>
          <a:effectLst/>
        </p:spPr>
      </p:cxnSp>
      <p:cxnSp>
        <p:nvCxnSpPr>
          <p:cNvPr id="63" name="Straight Connector 121">
            <a:extLst>
              <a:ext uri="{FF2B5EF4-FFF2-40B4-BE49-F238E27FC236}">
                <a16:creationId xmlns:a16="http://schemas.microsoft.com/office/drawing/2014/main" id="{5E564C47-1FBB-49D9-9AD7-8C373E48ACD2}"/>
              </a:ext>
            </a:extLst>
          </p:cNvPr>
          <p:cNvCxnSpPr>
            <a:cxnSpLocks/>
          </p:cNvCxnSpPr>
          <p:nvPr/>
        </p:nvCxnSpPr>
        <p:spPr>
          <a:xfrm>
            <a:off x="9101115" y="2844002"/>
            <a:ext cx="0" cy="321251"/>
          </a:xfrm>
          <a:prstGeom prst="line">
            <a:avLst/>
          </a:prstGeom>
          <a:noFill/>
          <a:ln w="19050" cap="flat" cmpd="sng" algn="ctr">
            <a:solidFill>
              <a:srgbClr val="FFFFFF"/>
            </a:solidFill>
            <a:prstDash val="solid"/>
            <a:headEnd type="none"/>
            <a:tailEnd type="none"/>
          </a:ln>
          <a:effectLst/>
        </p:spPr>
      </p:cxnSp>
      <p:sp>
        <p:nvSpPr>
          <p:cNvPr id="64" name="Rounded Rectangle 146">
            <a:extLst>
              <a:ext uri="{FF2B5EF4-FFF2-40B4-BE49-F238E27FC236}">
                <a16:creationId xmlns:a16="http://schemas.microsoft.com/office/drawing/2014/main" id="{A136C353-1CFF-4A73-BF73-E4DE2E2AA02A}"/>
              </a:ext>
            </a:extLst>
          </p:cNvPr>
          <p:cNvSpPr/>
          <p:nvPr/>
        </p:nvSpPr>
        <p:spPr bwMode="auto">
          <a:xfrm>
            <a:off x="3078343" y="4373999"/>
            <a:ext cx="377826" cy="377826"/>
          </a:xfrm>
          <a:prstGeom prst="roundRect">
            <a:avLst>
              <a:gd name="adj" fmla="val 0"/>
            </a:avLst>
          </a:prstGeom>
          <a:solidFill>
            <a:srgbClr val="002050"/>
          </a:solidFill>
          <a:ln w="25400" cap="flat" cmpd="sng" algn="ctr">
            <a:solidFill>
              <a:srgbClr val="FFFFFF"/>
            </a:solidFill>
            <a:prstDash val="solid"/>
            <a:headEnd type="none" w="med" len="med"/>
            <a:tailEnd type="none" w="med" len="med"/>
          </a:ln>
          <a:effectLst/>
        </p:spPr>
        <p:txBody>
          <a:bodyPr rot="0" spcFirstLastPara="0" vertOverflow="overflow" horzOverflow="overflow" vert="horz" wrap="square" lIns="182802" tIns="146241" rIns="182802" bIns="146241" numCol="1" spcCol="0" rtlCol="0" fromWordArt="0" anchor="t" anchorCtr="0" forceAA="0" compatLnSpc="1">
            <a:prstTxWarp prst="textNoShape">
              <a:avLst/>
            </a:prstTxWarp>
            <a:noAutofit/>
          </a:bodyPr>
          <a:lstStyle/>
          <a:p>
            <a:pPr algn="ctr" defTabSz="931935" fontAlgn="base">
              <a:lnSpc>
                <a:spcPct val="90000"/>
              </a:lnSpc>
              <a:spcBef>
                <a:spcPct val="0"/>
              </a:spcBef>
              <a:spcAft>
                <a:spcPct val="0"/>
              </a:spcAft>
              <a:defRPr/>
            </a:pPr>
            <a:endParaRPr lang="en-US" sz="2400" kern="0">
              <a:gradFill>
                <a:gsLst>
                  <a:gs pos="0">
                    <a:srgbClr val="FFFFFF"/>
                  </a:gs>
                  <a:gs pos="100000">
                    <a:srgbClr val="FFFFFF"/>
                  </a:gs>
                </a:gsLst>
                <a:lin ang="5400000" scaled="0"/>
              </a:gradFill>
              <a:latin typeface="Segoe UI"/>
              <a:cs typeface="Segoe UI" pitchFamily="34" charset="0"/>
            </a:endParaRPr>
          </a:p>
        </p:txBody>
      </p:sp>
    </p:spTree>
    <p:extLst>
      <p:ext uri="{BB962C8B-B14F-4D97-AF65-F5344CB8AC3E}">
        <p14:creationId xmlns:p14="http://schemas.microsoft.com/office/powerpoint/2010/main" val="319898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5885AA-20C6-42B2-8548-5CFA705F3A8D}"/>
              </a:ext>
            </a:extLst>
          </p:cNvPr>
          <p:cNvSpPr>
            <a:spLocks noGrp="1"/>
          </p:cNvSpPr>
          <p:nvPr>
            <p:ph type="title"/>
          </p:nvPr>
        </p:nvSpPr>
        <p:spPr>
          <a:xfrm>
            <a:off x="2713037" y="220662"/>
            <a:ext cx="7010400" cy="917575"/>
          </a:xfrm>
        </p:spPr>
        <p:txBody>
          <a:bodyPr/>
          <a:lstStyle/>
          <a:p>
            <a:pPr algn="ctr"/>
            <a:r>
              <a:rPr lang="en-GB" dirty="0"/>
              <a:t>For the entire company</a:t>
            </a:r>
          </a:p>
        </p:txBody>
      </p:sp>
      <p:pic>
        <p:nvPicPr>
          <p:cNvPr id="5" name="Plassholder for innhold 4" descr="Et bilde som inneholder person&#10;&#10;Beskrivelse som er generert med høy visshet">
            <a:extLst>
              <a:ext uri="{FF2B5EF4-FFF2-40B4-BE49-F238E27FC236}">
                <a16:creationId xmlns:a16="http://schemas.microsoft.com/office/drawing/2014/main" id="{DD1E1FAD-939A-4B9B-8928-8F2957FA8C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5768" y="1211262"/>
            <a:ext cx="10724938" cy="4252700"/>
          </a:xfrm>
        </p:spPr>
      </p:pic>
    </p:spTree>
    <p:extLst>
      <p:ext uri="{BB962C8B-B14F-4D97-AF65-F5344CB8AC3E}">
        <p14:creationId xmlns:p14="http://schemas.microsoft.com/office/powerpoint/2010/main" val="18564238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1226461-3EF3-40ED-9766-A3F2E018EDC4}"/>
              </a:ext>
            </a:extLst>
          </p:cNvPr>
          <p:cNvSpPr>
            <a:spLocks noGrp="1"/>
          </p:cNvSpPr>
          <p:nvPr>
            <p:ph type="ctrTitle"/>
          </p:nvPr>
        </p:nvSpPr>
        <p:spPr>
          <a:xfrm>
            <a:off x="4452516" y="1094346"/>
            <a:ext cx="2979150" cy="1116579"/>
          </a:xfrm>
        </p:spPr>
        <p:txBody>
          <a:bodyPr>
            <a:normAutofit/>
          </a:bodyPr>
          <a:lstStyle/>
          <a:p>
            <a:r>
              <a:rPr lang="nb-NO" sz="6000" dirty="0"/>
              <a:t>Attract</a:t>
            </a:r>
          </a:p>
        </p:txBody>
      </p:sp>
      <p:grpSp>
        <p:nvGrpSpPr>
          <p:cNvPr id="2" name="Gruppe 1">
            <a:extLst>
              <a:ext uri="{FF2B5EF4-FFF2-40B4-BE49-F238E27FC236}">
                <a16:creationId xmlns:a16="http://schemas.microsoft.com/office/drawing/2014/main" id="{A83A3654-FD70-4606-9EDD-1F1980560B68}"/>
              </a:ext>
            </a:extLst>
          </p:cNvPr>
          <p:cNvGrpSpPr/>
          <p:nvPr/>
        </p:nvGrpSpPr>
        <p:grpSpPr>
          <a:xfrm>
            <a:off x="3475037" y="2950244"/>
            <a:ext cx="1241884" cy="1378374"/>
            <a:chOff x="3738400" y="3608494"/>
            <a:chExt cx="1241884" cy="1378374"/>
          </a:xfrm>
        </p:grpSpPr>
        <p:pic>
          <p:nvPicPr>
            <p:cNvPr id="3" name="Bilde 2" descr="Et bilde som inneholder person, mann, slips, vegg&#10;&#10;Beskrivelse som er generert med svært høy visshet">
              <a:extLst>
                <a:ext uri="{FF2B5EF4-FFF2-40B4-BE49-F238E27FC236}">
                  <a16:creationId xmlns:a16="http://schemas.microsoft.com/office/drawing/2014/main" id="{F00DC838-D0F6-45D7-87D9-06AE4C4CC5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9" name="TekstSylinder 8">
              <a:extLst>
                <a:ext uri="{FF2B5EF4-FFF2-40B4-BE49-F238E27FC236}">
                  <a16:creationId xmlns:a16="http://schemas.microsoft.com/office/drawing/2014/main" id="{04A33C82-FA7E-4DDF-9550-C3EBFA55F2C4}"/>
                </a:ext>
              </a:extLst>
            </p:cNvPr>
            <p:cNvSpPr txBox="1"/>
            <p:nvPr/>
          </p:nvSpPr>
          <p:spPr>
            <a:xfrm>
              <a:off x="3738400" y="4612022"/>
              <a:ext cx="1241884" cy="374846"/>
            </a:xfrm>
            <a:prstGeom prst="rect">
              <a:avLst/>
            </a:prstGeom>
            <a:noFill/>
          </p:spPr>
          <p:txBody>
            <a:bodyPr wrap="square" rtlCol="0">
              <a:spAutoFit/>
            </a:bodyPr>
            <a:lstStyle/>
            <a:p>
              <a:r>
                <a:rPr lang="en-GB" sz="1836" dirty="0"/>
                <a:t>Candidate</a:t>
              </a:r>
            </a:p>
          </p:txBody>
        </p:sp>
      </p:grpSp>
      <p:grpSp>
        <p:nvGrpSpPr>
          <p:cNvPr id="13" name="Gruppe 12">
            <a:extLst>
              <a:ext uri="{FF2B5EF4-FFF2-40B4-BE49-F238E27FC236}">
                <a16:creationId xmlns:a16="http://schemas.microsoft.com/office/drawing/2014/main" id="{776CF9EC-A55C-4B06-8ED7-32289C7E4722}"/>
              </a:ext>
            </a:extLst>
          </p:cNvPr>
          <p:cNvGrpSpPr/>
          <p:nvPr/>
        </p:nvGrpSpPr>
        <p:grpSpPr>
          <a:xfrm>
            <a:off x="5622839" y="2950244"/>
            <a:ext cx="822546" cy="1385218"/>
            <a:chOff x="5971944" y="3881876"/>
            <a:chExt cx="806491" cy="1358180"/>
          </a:xfrm>
        </p:grpSpPr>
        <p:pic>
          <p:nvPicPr>
            <p:cNvPr id="6" name="Bilde 5" descr="Et bilde som inneholder person, kvinne, himmel, utendørs&#10;&#10;Beskrivelse som er generert med svært høy visshet">
              <a:extLst>
                <a:ext uri="{FF2B5EF4-FFF2-40B4-BE49-F238E27FC236}">
                  <a16:creationId xmlns:a16="http://schemas.microsoft.com/office/drawing/2014/main" id="{3F1881E5-AF06-44F8-B4B2-68A0713B62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0" name="TekstSylinder 9">
              <a:extLst>
                <a:ext uri="{FF2B5EF4-FFF2-40B4-BE49-F238E27FC236}">
                  <a16:creationId xmlns:a16="http://schemas.microsoft.com/office/drawing/2014/main" id="{AFBACDE3-6B25-4AD8-97BF-29326693F97E}"/>
                </a:ext>
              </a:extLst>
            </p:cNvPr>
            <p:cNvSpPr txBox="1"/>
            <p:nvPr/>
          </p:nvSpPr>
          <p:spPr>
            <a:xfrm>
              <a:off x="6141523" y="4872527"/>
              <a:ext cx="481659" cy="367529"/>
            </a:xfrm>
            <a:prstGeom prst="rect">
              <a:avLst/>
            </a:prstGeom>
            <a:noFill/>
          </p:spPr>
          <p:txBody>
            <a:bodyPr wrap="square" rtlCol="0">
              <a:spAutoFit/>
            </a:bodyPr>
            <a:lstStyle/>
            <a:p>
              <a:r>
                <a:rPr lang="nb-NO" sz="1836" dirty="0"/>
                <a:t>HR</a:t>
              </a:r>
            </a:p>
          </p:txBody>
        </p:sp>
      </p:grpSp>
      <p:grpSp>
        <p:nvGrpSpPr>
          <p:cNvPr id="12" name="Gruppe 11">
            <a:extLst>
              <a:ext uri="{FF2B5EF4-FFF2-40B4-BE49-F238E27FC236}">
                <a16:creationId xmlns:a16="http://schemas.microsoft.com/office/drawing/2014/main" id="{78A73269-3775-46B5-8628-36477569A937}"/>
              </a:ext>
            </a:extLst>
          </p:cNvPr>
          <p:cNvGrpSpPr/>
          <p:nvPr/>
        </p:nvGrpSpPr>
        <p:grpSpPr>
          <a:xfrm>
            <a:off x="7351303" y="2950244"/>
            <a:ext cx="1176348" cy="1378372"/>
            <a:chOff x="8240637" y="3881876"/>
            <a:chExt cx="1153387" cy="1351467"/>
          </a:xfrm>
        </p:grpSpPr>
        <p:pic>
          <p:nvPicPr>
            <p:cNvPr id="8" name="Bilde 7" descr="Et bilde som inneholder person, mann, innendørs, vegg&#10;&#10;Beskrivelse som er generert med svært høy visshet">
              <a:extLst>
                <a:ext uri="{FF2B5EF4-FFF2-40B4-BE49-F238E27FC236}">
                  <a16:creationId xmlns:a16="http://schemas.microsoft.com/office/drawing/2014/main" id="{7C1EB57C-4AE8-42F8-8F10-8E2C6B1785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1" name="TekstSylinder 10">
              <a:extLst>
                <a:ext uri="{FF2B5EF4-FFF2-40B4-BE49-F238E27FC236}">
                  <a16:creationId xmlns:a16="http://schemas.microsoft.com/office/drawing/2014/main" id="{9EE5ADD0-300E-4B09-9587-F71C9395BC74}"/>
                </a:ext>
              </a:extLst>
            </p:cNvPr>
            <p:cNvSpPr txBox="1"/>
            <p:nvPr/>
          </p:nvSpPr>
          <p:spPr>
            <a:xfrm>
              <a:off x="8240637" y="4865814"/>
              <a:ext cx="1153387" cy="36752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860963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pe 5">
            <a:extLst>
              <a:ext uri="{FF2B5EF4-FFF2-40B4-BE49-F238E27FC236}">
                <a16:creationId xmlns:a16="http://schemas.microsoft.com/office/drawing/2014/main" id="{8FA786E5-723E-4CD2-A2D7-111502907BCE}"/>
              </a:ext>
            </a:extLst>
          </p:cNvPr>
          <p:cNvGrpSpPr/>
          <p:nvPr/>
        </p:nvGrpSpPr>
        <p:grpSpPr>
          <a:xfrm>
            <a:off x="309571" y="251122"/>
            <a:ext cx="822546" cy="1385218"/>
            <a:chOff x="5971944" y="3881876"/>
            <a:chExt cx="806491" cy="135818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A7F9E12B-C3DB-443E-8693-54D11CD50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7D66E786-7E0E-4E44-9EC2-98E5AF10B19B}"/>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grpSp>
        <p:nvGrpSpPr>
          <p:cNvPr id="9" name="Gruppe 8">
            <a:extLst>
              <a:ext uri="{FF2B5EF4-FFF2-40B4-BE49-F238E27FC236}">
                <a16:creationId xmlns:a16="http://schemas.microsoft.com/office/drawing/2014/main" id="{01C0C8D7-DB32-4117-A522-E923EC4D2B4F}"/>
              </a:ext>
            </a:extLst>
          </p:cNvPr>
          <p:cNvGrpSpPr/>
          <p:nvPr/>
        </p:nvGrpSpPr>
        <p:grpSpPr>
          <a:xfrm>
            <a:off x="190399" y="1715903"/>
            <a:ext cx="1138363" cy="1382581"/>
            <a:chOff x="8290884" y="3881876"/>
            <a:chExt cx="1116143" cy="1355594"/>
          </a:xfrm>
        </p:grpSpPr>
        <p:pic>
          <p:nvPicPr>
            <p:cNvPr id="10" name="Bilde 9" descr="Et bilde som inneholder person, mann, innendørs, vegg&#10;&#10;Beskrivelse som er generert med svært høy visshet">
              <a:extLst>
                <a:ext uri="{FF2B5EF4-FFF2-40B4-BE49-F238E27FC236}">
                  <a16:creationId xmlns:a16="http://schemas.microsoft.com/office/drawing/2014/main" id="{F0A66E00-40E8-474D-805C-E2A1C6377E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1" name="TekstSylinder 10">
              <a:extLst>
                <a:ext uri="{FF2B5EF4-FFF2-40B4-BE49-F238E27FC236}">
                  <a16:creationId xmlns:a16="http://schemas.microsoft.com/office/drawing/2014/main" id="{F39B30B7-EBEC-42B3-88AF-BAEE49B1F654}"/>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grpSp>
        <p:nvGrpSpPr>
          <p:cNvPr id="3" name="Gruppe 2">
            <a:extLst>
              <a:ext uri="{FF2B5EF4-FFF2-40B4-BE49-F238E27FC236}">
                <a16:creationId xmlns:a16="http://schemas.microsoft.com/office/drawing/2014/main" id="{7550140A-EB57-461C-BDFD-96FDBD85B148}"/>
              </a:ext>
            </a:extLst>
          </p:cNvPr>
          <p:cNvGrpSpPr/>
          <p:nvPr/>
        </p:nvGrpSpPr>
        <p:grpSpPr>
          <a:xfrm>
            <a:off x="1874837" y="251122"/>
            <a:ext cx="9110646" cy="5136778"/>
            <a:chOff x="1874837" y="251122"/>
            <a:chExt cx="9110646" cy="5136778"/>
          </a:xfrm>
        </p:grpSpPr>
        <p:pic>
          <p:nvPicPr>
            <p:cNvPr id="1026" name="Picture 2" descr="https://community.dynamics.com/cfs-file/__key/communityserver-blogs-components-weblogfiles/00-00-00-14-21/8311._2300_1.JPG">
              <a:extLst>
                <a:ext uri="{FF2B5EF4-FFF2-40B4-BE49-F238E27FC236}">
                  <a16:creationId xmlns:a16="http://schemas.microsoft.com/office/drawing/2014/main" id="{5CB9C8A9-2830-4A97-872D-F5FEC2BD86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4837" y="251122"/>
              <a:ext cx="9110646" cy="5136778"/>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a:extLst>
                <a:ext uri="{FF2B5EF4-FFF2-40B4-BE49-F238E27FC236}">
                  <a16:creationId xmlns:a16="http://schemas.microsoft.com/office/drawing/2014/main" id="{943F2FB3-6A83-4C65-89FD-EEBD2481F66E}"/>
                </a:ext>
              </a:extLst>
            </p:cNvPr>
            <p:cNvSpPr/>
            <p:nvPr/>
          </p:nvSpPr>
          <p:spPr bwMode="auto">
            <a:xfrm>
              <a:off x="3620293" y="525462"/>
              <a:ext cx="457200" cy="228600"/>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nb-NO" sz="2400" dirty="0" err="1">
                <a:solidFill>
                  <a:srgbClr val="EAEAEA"/>
                </a:solidFill>
                <a:highlight>
                  <a:srgbClr val="EAEAEA"/>
                </a:highlight>
                <a:ea typeface="Segoe UI" pitchFamily="34" charset="0"/>
                <a:cs typeface="Segoe UI" pitchFamily="34" charset="0"/>
              </a:endParaRPr>
            </a:p>
          </p:txBody>
        </p:sp>
      </p:grpSp>
    </p:spTree>
    <p:extLst>
      <p:ext uri="{BB962C8B-B14F-4D97-AF65-F5344CB8AC3E}">
        <p14:creationId xmlns:p14="http://schemas.microsoft.com/office/powerpoint/2010/main" val="3418370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9765534-DEA8-7344-B0FD-5C5397491958}"/>
              </a:ext>
            </a:extLst>
          </p:cNvPr>
          <p:cNvGrpSpPr>
            <a:grpSpLocks noChangeAspect="1"/>
          </p:cNvGrpSpPr>
          <p:nvPr/>
        </p:nvGrpSpPr>
        <p:grpSpPr>
          <a:xfrm>
            <a:off x="3017837" y="296862"/>
            <a:ext cx="7025031" cy="5089456"/>
            <a:chOff x="4445084" y="1220350"/>
            <a:chExt cx="6803780" cy="4929165"/>
          </a:xfrm>
        </p:grpSpPr>
        <p:pic>
          <p:nvPicPr>
            <p:cNvPr id="33" name="Picture 32">
              <a:extLst>
                <a:ext uri="{FF2B5EF4-FFF2-40B4-BE49-F238E27FC236}">
                  <a16:creationId xmlns:a16="http://schemas.microsoft.com/office/drawing/2014/main" id="{7E7A6ADA-5ECF-5D40-88C8-F098FCCC6D9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45084" y="1220350"/>
              <a:ext cx="6803780" cy="510219"/>
            </a:xfrm>
            <a:prstGeom prst="rect">
              <a:avLst/>
            </a:prstGeom>
            <a:effectLst>
              <a:outerShdw blurRad="139700" dist="63500" dir="2700000" algn="tl" rotWithShape="0">
                <a:prstClr val="black">
                  <a:alpha val="40000"/>
                </a:prstClr>
              </a:outerShdw>
            </a:effectLst>
          </p:spPr>
        </p:pic>
        <p:pic>
          <p:nvPicPr>
            <p:cNvPr id="32" name="Picture 31">
              <a:extLst>
                <a:ext uri="{FF2B5EF4-FFF2-40B4-BE49-F238E27FC236}">
                  <a16:creationId xmlns:a16="http://schemas.microsoft.com/office/drawing/2014/main" id="{0ED0115C-B50B-744F-A234-A55CE1EB7D1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45084" y="1724726"/>
              <a:ext cx="6803779" cy="4424789"/>
            </a:xfrm>
            <a:prstGeom prst="rect">
              <a:avLst/>
            </a:prstGeom>
            <a:effectLst>
              <a:outerShdw blurRad="139700" dist="63500" dir="2700000" algn="tl" rotWithShape="0">
                <a:prstClr val="black">
                  <a:alpha val="40000"/>
                </a:prstClr>
              </a:outerShdw>
            </a:effectLst>
          </p:spPr>
        </p:pic>
      </p:grpSp>
      <p:grpSp>
        <p:nvGrpSpPr>
          <p:cNvPr id="11" name="Gruppe 10">
            <a:extLst>
              <a:ext uri="{FF2B5EF4-FFF2-40B4-BE49-F238E27FC236}">
                <a16:creationId xmlns:a16="http://schemas.microsoft.com/office/drawing/2014/main" id="{816A8AA7-C91B-48CB-9C46-875AB4275435}"/>
              </a:ext>
            </a:extLst>
          </p:cNvPr>
          <p:cNvGrpSpPr/>
          <p:nvPr/>
        </p:nvGrpSpPr>
        <p:grpSpPr>
          <a:xfrm>
            <a:off x="309571" y="251122"/>
            <a:ext cx="822546" cy="1385218"/>
            <a:chOff x="5971944" y="3881876"/>
            <a:chExt cx="806491" cy="1358180"/>
          </a:xfrm>
        </p:grpSpPr>
        <p:pic>
          <p:nvPicPr>
            <p:cNvPr id="12" name="Bilde 11" descr="Et bilde som inneholder person, kvinne, himmel, utendørs&#10;&#10;Beskrivelse som er generert med svært høy visshet">
              <a:extLst>
                <a:ext uri="{FF2B5EF4-FFF2-40B4-BE49-F238E27FC236}">
                  <a16:creationId xmlns:a16="http://schemas.microsoft.com/office/drawing/2014/main" id="{DF4FC66F-A279-498E-BC4B-4EE9FEB729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3" name="TekstSylinder 12">
              <a:extLst>
                <a:ext uri="{FF2B5EF4-FFF2-40B4-BE49-F238E27FC236}">
                  <a16:creationId xmlns:a16="http://schemas.microsoft.com/office/drawing/2014/main" id="{DB0A5CE3-1FC7-45AA-B624-CC0F8178EAB6}"/>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grpSp>
        <p:nvGrpSpPr>
          <p:cNvPr id="14" name="Gruppe 13">
            <a:extLst>
              <a:ext uri="{FF2B5EF4-FFF2-40B4-BE49-F238E27FC236}">
                <a16:creationId xmlns:a16="http://schemas.microsoft.com/office/drawing/2014/main" id="{699B2470-440A-4964-8E2E-2A67F5DF9C11}"/>
              </a:ext>
            </a:extLst>
          </p:cNvPr>
          <p:cNvGrpSpPr/>
          <p:nvPr/>
        </p:nvGrpSpPr>
        <p:grpSpPr>
          <a:xfrm>
            <a:off x="190399" y="1715903"/>
            <a:ext cx="1138363" cy="1382581"/>
            <a:chOff x="8290884" y="3881876"/>
            <a:chExt cx="1116143" cy="1355594"/>
          </a:xfrm>
        </p:grpSpPr>
        <p:pic>
          <p:nvPicPr>
            <p:cNvPr id="15" name="Bilde 14" descr="Et bilde som inneholder person, mann, innendørs, vegg&#10;&#10;Beskrivelse som er generert med svært høy visshet">
              <a:extLst>
                <a:ext uri="{FF2B5EF4-FFF2-40B4-BE49-F238E27FC236}">
                  <a16:creationId xmlns:a16="http://schemas.microsoft.com/office/drawing/2014/main" id="{92E1658E-D16C-4C09-ADFD-7332816CDA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6" name="TekstSylinder 15">
              <a:extLst>
                <a:ext uri="{FF2B5EF4-FFF2-40B4-BE49-F238E27FC236}">
                  <a16:creationId xmlns:a16="http://schemas.microsoft.com/office/drawing/2014/main" id="{077F5623-B392-4FF4-A847-5B08CBB0EDDE}"/>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198574642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pe 5">
            <a:extLst>
              <a:ext uri="{FF2B5EF4-FFF2-40B4-BE49-F238E27FC236}">
                <a16:creationId xmlns:a16="http://schemas.microsoft.com/office/drawing/2014/main" id="{30A0CA3A-4055-47F8-B21C-37EB20D93E3F}"/>
              </a:ext>
            </a:extLst>
          </p:cNvPr>
          <p:cNvGrpSpPr/>
          <p:nvPr/>
        </p:nvGrpSpPr>
        <p:grpSpPr>
          <a:xfrm>
            <a:off x="309571" y="251122"/>
            <a:ext cx="822546" cy="1385218"/>
            <a:chOff x="5971944" y="3881876"/>
            <a:chExt cx="806491" cy="1358180"/>
          </a:xfrm>
        </p:grpSpPr>
        <p:pic>
          <p:nvPicPr>
            <p:cNvPr id="10" name="Bilde 9" descr="Et bilde som inneholder person, kvinne, himmel, utendørs&#10;&#10;Beskrivelse som er generert med svært høy visshet">
              <a:extLst>
                <a:ext uri="{FF2B5EF4-FFF2-40B4-BE49-F238E27FC236}">
                  <a16:creationId xmlns:a16="http://schemas.microsoft.com/office/drawing/2014/main" id="{DE33BC4A-0A48-43D2-B9C6-9536B5D636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1" name="TekstSylinder 10">
              <a:extLst>
                <a:ext uri="{FF2B5EF4-FFF2-40B4-BE49-F238E27FC236}">
                  <a16:creationId xmlns:a16="http://schemas.microsoft.com/office/drawing/2014/main" id="{B624827E-9503-4A05-850D-D4BDF384408A}"/>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pic>
        <p:nvPicPr>
          <p:cNvPr id="3" name="Bilde 2" descr="Et bilde som inneholder skjermbilde&#10;&#10;Beskrivelse som er generert med svært høy visshet">
            <a:extLst>
              <a:ext uri="{FF2B5EF4-FFF2-40B4-BE49-F238E27FC236}">
                <a16:creationId xmlns:a16="http://schemas.microsoft.com/office/drawing/2014/main" id="{B2F32A77-0058-4E58-B458-41292A58AA17}"/>
              </a:ext>
            </a:extLst>
          </p:cNvPr>
          <p:cNvPicPr>
            <a:picLocks noChangeAspect="1"/>
          </p:cNvPicPr>
          <p:nvPr/>
        </p:nvPicPr>
        <p:blipFill>
          <a:blip r:embed="rId3"/>
          <a:stretch>
            <a:fillRect/>
          </a:stretch>
        </p:blipFill>
        <p:spPr>
          <a:xfrm>
            <a:off x="0" y="1800070"/>
            <a:ext cx="12436475" cy="3394385"/>
          </a:xfrm>
          <a:prstGeom prst="rect">
            <a:avLst/>
          </a:prstGeom>
        </p:spPr>
      </p:pic>
    </p:spTree>
    <p:extLst>
      <p:ext uri="{BB962C8B-B14F-4D97-AF65-F5344CB8AC3E}">
        <p14:creationId xmlns:p14="http://schemas.microsoft.com/office/powerpoint/2010/main" val="316820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e 6">
            <a:extLst>
              <a:ext uri="{FF2B5EF4-FFF2-40B4-BE49-F238E27FC236}">
                <a16:creationId xmlns:a16="http://schemas.microsoft.com/office/drawing/2014/main" id="{32829FA6-64BD-494C-94F9-13BD4B9C9767}"/>
              </a:ext>
            </a:extLst>
          </p:cNvPr>
          <p:cNvGrpSpPr/>
          <p:nvPr/>
        </p:nvGrpSpPr>
        <p:grpSpPr>
          <a:xfrm>
            <a:off x="309571" y="251122"/>
            <a:ext cx="822546" cy="1385218"/>
            <a:chOff x="5971944" y="3881876"/>
            <a:chExt cx="806491" cy="1358180"/>
          </a:xfrm>
        </p:grpSpPr>
        <p:pic>
          <p:nvPicPr>
            <p:cNvPr id="11" name="Bilde 10" descr="Et bilde som inneholder person, kvinne, himmel, utendørs&#10;&#10;Beskrivelse som er generert med svært høy visshet">
              <a:extLst>
                <a:ext uri="{FF2B5EF4-FFF2-40B4-BE49-F238E27FC236}">
                  <a16:creationId xmlns:a16="http://schemas.microsoft.com/office/drawing/2014/main" id="{85CCDA2B-AE9B-4E7F-81F7-D9EE4D715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2" name="TekstSylinder 11">
              <a:extLst>
                <a:ext uri="{FF2B5EF4-FFF2-40B4-BE49-F238E27FC236}">
                  <a16:creationId xmlns:a16="http://schemas.microsoft.com/office/drawing/2014/main" id="{E7A2E244-CD69-4A2C-AEE4-F85BD7B0756A}"/>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pic>
        <p:nvPicPr>
          <p:cNvPr id="3" name="Bilde 2">
            <a:extLst>
              <a:ext uri="{FF2B5EF4-FFF2-40B4-BE49-F238E27FC236}">
                <a16:creationId xmlns:a16="http://schemas.microsoft.com/office/drawing/2014/main" id="{11D37BB4-20BB-44D5-AE93-A1982B133F63}"/>
              </a:ext>
            </a:extLst>
          </p:cNvPr>
          <p:cNvPicPr>
            <a:picLocks noChangeAspect="1"/>
          </p:cNvPicPr>
          <p:nvPr/>
        </p:nvPicPr>
        <p:blipFill>
          <a:blip r:embed="rId3"/>
          <a:stretch>
            <a:fillRect/>
          </a:stretch>
        </p:blipFill>
        <p:spPr>
          <a:xfrm>
            <a:off x="1635876" y="68262"/>
            <a:ext cx="9164722" cy="5501951"/>
          </a:xfrm>
          <a:prstGeom prst="rect">
            <a:avLst/>
          </a:prstGeom>
        </p:spPr>
      </p:pic>
    </p:spTree>
    <p:extLst>
      <p:ext uri="{BB962C8B-B14F-4D97-AF65-F5344CB8AC3E}">
        <p14:creationId xmlns:p14="http://schemas.microsoft.com/office/powerpoint/2010/main" val="2399356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pe 5">
            <a:extLst>
              <a:ext uri="{FF2B5EF4-FFF2-40B4-BE49-F238E27FC236}">
                <a16:creationId xmlns:a16="http://schemas.microsoft.com/office/drawing/2014/main" id="{02631017-E4E9-473C-A069-9F61416803FB}"/>
              </a:ext>
            </a:extLst>
          </p:cNvPr>
          <p:cNvGrpSpPr/>
          <p:nvPr/>
        </p:nvGrpSpPr>
        <p:grpSpPr>
          <a:xfrm>
            <a:off x="309571" y="251122"/>
            <a:ext cx="822546" cy="1385218"/>
            <a:chOff x="5971944" y="3881876"/>
            <a:chExt cx="806491" cy="135818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24F8C2BA-0136-4EC4-9519-9C955DF03A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1" name="TekstSylinder 10">
              <a:extLst>
                <a:ext uri="{FF2B5EF4-FFF2-40B4-BE49-F238E27FC236}">
                  <a16:creationId xmlns:a16="http://schemas.microsoft.com/office/drawing/2014/main" id="{F393C9B3-4C33-4FC8-B834-E182434F5381}"/>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pic>
        <p:nvPicPr>
          <p:cNvPr id="2" name="Bilde 1">
            <a:extLst>
              <a:ext uri="{FF2B5EF4-FFF2-40B4-BE49-F238E27FC236}">
                <a16:creationId xmlns:a16="http://schemas.microsoft.com/office/drawing/2014/main" id="{50653752-14D8-40D5-8E2D-F8BDEA910CA2}"/>
              </a:ext>
            </a:extLst>
          </p:cNvPr>
          <p:cNvPicPr>
            <a:picLocks noChangeAspect="1"/>
          </p:cNvPicPr>
          <p:nvPr/>
        </p:nvPicPr>
        <p:blipFill>
          <a:blip r:embed="rId3"/>
          <a:stretch>
            <a:fillRect/>
          </a:stretch>
        </p:blipFill>
        <p:spPr>
          <a:xfrm>
            <a:off x="1646237" y="830262"/>
            <a:ext cx="10117766" cy="4384365"/>
          </a:xfrm>
          <a:prstGeom prst="rect">
            <a:avLst/>
          </a:prstGeom>
        </p:spPr>
      </p:pic>
    </p:spTree>
    <p:extLst>
      <p:ext uri="{BB962C8B-B14F-4D97-AF65-F5344CB8AC3E}">
        <p14:creationId xmlns:p14="http://schemas.microsoft.com/office/powerpoint/2010/main" val="1786234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e 6">
            <a:extLst>
              <a:ext uri="{FF2B5EF4-FFF2-40B4-BE49-F238E27FC236}">
                <a16:creationId xmlns:a16="http://schemas.microsoft.com/office/drawing/2014/main" id="{1CAD0936-03E4-43D7-9C81-74276E147603}"/>
              </a:ext>
            </a:extLst>
          </p:cNvPr>
          <p:cNvGrpSpPr/>
          <p:nvPr/>
        </p:nvGrpSpPr>
        <p:grpSpPr>
          <a:xfrm>
            <a:off x="309571" y="251122"/>
            <a:ext cx="822546" cy="1385218"/>
            <a:chOff x="5971944" y="3881876"/>
            <a:chExt cx="806491" cy="1358180"/>
          </a:xfrm>
        </p:grpSpPr>
        <p:pic>
          <p:nvPicPr>
            <p:cNvPr id="11" name="Bilde 10" descr="Et bilde som inneholder person, kvinne, himmel, utendørs&#10;&#10;Beskrivelse som er generert med svært høy visshet">
              <a:extLst>
                <a:ext uri="{FF2B5EF4-FFF2-40B4-BE49-F238E27FC236}">
                  <a16:creationId xmlns:a16="http://schemas.microsoft.com/office/drawing/2014/main" id="{9C2FCCEF-92CD-4E0B-B48E-B4B3A7BDD5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2" name="TekstSylinder 11">
              <a:extLst>
                <a:ext uri="{FF2B5EF4-FFF2-40B4-BE49-F238E27FC236}">
                  <a16:creationId xmlns:a16="http://schemas.microsoft.com/office/drawing/2014/main" id="{8C961FCD-BCC1-440C-822D-6528FF7C3038}"/>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pic>
        <p:nvPicPr>
          <p:cNvPr id="4" name="Bilde 3">
            <a:extLst>
              <a:ext uri="{FF2B5EF4-FFF2-40B4-BE49-F238E27FC236}">
                <a16:creationId xmlns:a16="http://schemas.microsoft.com/office/drawing/2014/main" id="{4A89F0E0-0AE1-4759-9D73-86906E17125E}"/>
              </a:ext>
            </a:extLst>
          </p:cNvPr>
          <p:cNvPicPr>
            <a:picLocks noChangeAspect="1"/>
          </p:cNvPicPr>
          <p:nvPr/>
        </p:nvPicPr>
        <p:blipFill>
          <a:blip r:embed="rId3"/>
          <a:stretch>
            <a:fillRect/>
          </a:stretch>
        </p:blipFill>
        <p:spPr>
          <a:xfrm>
            <a:off x="2253047" y="251122"/>
            <a:ext cx="7930379" cy="5269355"/>
          </a:xfrm>
          <a:prstGeom prst="rect">
            <a:avLst/>
          </a:prstGeom>
        </p:spPr>
      </p:pic>
    </p:spTree>
    <p:extLst>
      <p:ext uri="{BB962C8B-B14F-4D97-AF65-F5344CB8AC3E}">
        <p14:creationId xmlns:p14="http://schemas.microsoft.com/office/powerpoint/2010/main" val="323440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pe 5">
            <a:extLst>
              <a:ext uri="{FF2B5EF4-FFF2-40B4-BE49-F238E27FC236}">
                <a16:creationId xmlns:a16="http://schemas.microsoft.com/office/drawing/2014/main" id="{3CCCFC7C-6297-4470-9659-C8D6EE35798A}"/>
              </a:ext>
            </a:extLst>
          </p:cNvPr>
          <p:cNvGrpSpPr/>
          <p:nvPr/>
        </p:nvGrpSpPr>
        <p:grpSpPr>
          <a:xfrm>
            <a:off x="309571" y="251122"/>
            <a:ext cx="822546" cy="1385218"/>
            <a:chOff x="5971944" y="3881876"/>
            <a:chExt cx="806491" cy="135818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0307E42A-20FB-4B99-B6AB-A4DAC15C03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1" name="TekstSylinder 10">
              <a:extLst>
                <a:ext uri="{FF2B5EF4-FFF2-40B4-BE49-F238E27FC236}">
                  <a16:creationId xmlns:a16="http://schemas.microsoft.com/office/drawing/2014/main" id="{7DA3C4AE-8E58-4086-8FA3-69A84E58C765}"/>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pic>
        <p:nvPicPr>
          <p:cNvPr id="4" name="Bilde 3">
            <a:extLst>
              <a:ext uri="{FF2B5EF4-FFF2-40B4-BE49-F238E27FC236}">
                <a16:creationId xmlns:a16="http://schemas.microsoft.com/office/drawing/2014/main" id="{F6D6CE09-C7E4-4548-95B2-7FD196312A2F}"/>
              </a:ext>
            </a:extLst>
          </p:cNvPr>
          <p:cNvPicPr>
            <a:picLocks noChangeAspect="1"/>
          </p:cNvPicPr>
          <p:nvPr/>
        </p:nvPicPr>
        <p:blipFill>
          <a:blip r:embed="rId3"/>
          <a:stretch>
            <a:fillRect/>
          </a:stretch>
        </p:blipFill>
        <p:spPr>
          <a:xfrm>
            <a:off x="1570037" y="906462"/>
            <a:ext cx="10271414" cy="4112045"/>
          </a:xfrm>
          <a:prstGeom prst="rect">
            <a:avLst/>
          </a:prstGeom>
        </p:spPr>
      </p:pic>
    </p:spTree>
    <p:extLst>
      <p:ext uri="{BB962C8B-B14F-4D97-AF65-F5344CB8AC3E}">
        <p14:creationId xmlns:p14="http://schemas.microsoft.com/office/powerpoint/2010/main" val="2969966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e 6">
            <a:extLst>
              <a:ext uri="{FF2B5EF4-FFF2-40B4-BE49-F238E27FC236}">
                <a16:creationId xmlns:a16="http://schemas.microsoft.com/office/drawing/2014/main" id="{27664CD0-C6DC-4721-84BB-86093E001973}"/>
              </a:ext>
            </a:extLst>
          </p:cNvPr>
          <p:cNvGrpSpPr/>
          <p:nvPr/>
        </p:nvGrpSpPr>
        <p:grpSpPr>
          <a:xfrm>
            <a:off x="46037" y="144462"/>
            <a:ext cx="1241884" cy="1378374"/>
            <a:chOff x="3738400" y="3608494"/>
            <a:chExt cx="1241884" cy="1378374"/>
          </a:xfrm>
        </p:grpSpPr>
        <p:pic>
          <p:nvPicPr>
            <p:cNvPr id="8" name="Bilde 7" descr="Et bilde som inneholder person, mann, slips, vegg&#10;&#10;Beskrivelse som er generert med svært høy visshet">
              <a:extLst>
                <a:ext uri="{FF2B5EF4-FFF2-40B4-BE49-F238E27FC236}">
                  <a16:creationId xmlns:a16="http://schemas.microsoft.com/office/drawing/2014/main" id="{0A5AEA78-306C-498E-BDDC-63F9566F4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9" name="TekstSylinder 8">
              <a:extLst>
                <a:ext uri="{FF2B5EF4-FFF2-40B4-BE49-F238E27FC236}">
                  <a16:creationId xmlns:a16="http://schemas.microsoft.com/office/drawing/2014/main" id="{3E5B23D9-F9C3-4459-B843-33E9D53D40E2}"/>
                </a:ext>
              </a:extLst>
            </p:cNvPr>
            <p:cNvSpPr txBox="1"/>
            <p:nvPr/>
          </p:nvSpPr>
          <p:spPr>
            <a:xfrm>
              <a:off x="3738400" y="4612022"/>
              <a:ext cx="1241884" cy="374846"/>
            </a:xfrm>
            <a:prstGeom prst="rect">
              <a:avLst/>
            </a:prstGeom>
            <a:noFill/>
          </p:spPr>
          <p:txBody>
            <a:bodyPr wrap="square" rtlCol="0">
              <a:spAutoFit/>
            </a:bodyPr>
            <a:lstStyle/>
            <a:p>
              <a:r>
                <a:rPr lang="en-GB" sz="1836" dirty="0"/>
                <a:t>Candidate</a:t>
              </a:r>
            </a:p>
          </p:txBody>
        </p:sp>
      </p:grpSp>
      <p:pic>
        <p:nvPicPr>
          <p:cNvPr id="2" name="Bilde 1">
            <a:extLst>
              <a:ext uri="{FF2B5EF4-FFF2-40B4-BE49-F238E27FC236}">
                <a16:creationId xmlns:a16="http://schemas.microsoft.com/office/drawing/2014/main" id="{3AFBF06E-95CE-4F07-A713-1794AEFCB5A9}"/>
              </a:ext>
            </a:extLst>
          </p:cNvPr>
          <p:cNvPicPr>
            <a:picLocks noChangeAspect="1"/>
          </p:cNvPicPr>
          <p:nvPr/>
        </p:nvPicPr>
        <p:blipFill>
          <a:blip r:embed="rId3"/>
          <a:stretch>
            <a:fillRect/>
          </a:stretch>
        </p:blipFill>
        <p:spPr>
          <a:xfrm>
            <a:off x="-1" y="1905850"/>
            <a:ext cx="12436475" cy="3182823"/>
          </a:xfrm>
          <a:prstGeom prst="rect">
            <a:avLst/>
          </a:prstGeom>
        </p:spPr>
      </p:pic>
    </p:spTree>
    <p:extLst>
      <p:ext uri="{BB962C8B-B14F-4D97-AF65-F5344CB8AC3E}">
        <p14:creationId xmlns:p14="http://schemas.microsoft.com/office/powerpoint/2010/main" val="2722842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e 6">
            <a:extLst>
              <a:ext uri="{FF2B5EF4-FFF2-40B4-BE49-F238E27FC236}">
                <a16:creationId xmlns:a16="http://schemas.microsoft.com/office/drawing/2014/main" id="{637061FC-415D-4036-9766-3CB6ED6F0F83}"/>
              </a:ext>
            </a:extLst>
          </p:cNvPr>
          <p:cNvGrpSpPr/>
          <p:nvPr/>
        </p:nvGrpSpPr>
        <p:grpSpPr>
          <a:xfrm>
            <a:off x="46037" y="144462"/>
            <a:ext cx="1241884" cy="1378374"/>
            <a:chOff x="3738400" y="3608494"/>
            <a:chExt cx="1241884" cy="1378374"/>
          </a:xfrm>
        </p:grpSpPr>
        <p:pic>
          <p:nvPicPr>
            <p:cNvPr id="8" name="Bilde 7" descr="Et bilde som inneholder person, mann, slips, vegg&#10;&#10;Beskrivelse som er generert med svært høy visshet">
              <a:extLst>
                <a:ext uri="{FF2B5EF4-FFF2-40B4-BE49-F238E27FC236}">
                  <a16:creationId xmlns:a16="http://schemas.microsoft.com/office/drawing/2014/main" id="{FA4DF943-895F-43AC-88D8-E60068A88C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9" name="TekstSylinder 8">
              <a:extLst>
                <a:ext uri="{FF2B5EF4-FFF2-40B4-BE49-F238E27FC236}">
                  <a16:creationId xmlns:a16="http://schemas.microsoft.com/office/drawing/2014/main" id="{DD63D2C0-D449-46EB-A429-0EC0FC35570E}"/>
                </a:ext>
              </a:extLst>
            </p:cNvPr>
            <p:cNvSpPr txBox="1"/>
            <p:nvPr/>
          </p:nvSpPr>
          <p:spPr>
            <a:xfrm>
              <a:off x="3738400" y="4612022"/>
              <a:ext cx="1241884" cy="374846"/>
            </a:xfrm>
            <a:prstGeom prst="rect">
              <a:avLst/>
            </a:prstGeom>
            <a:noFill/>
          </p:spPr>
          <p:txBody>
            <a:bodyPr wrap="square" rtlCol="0">
              <a:spAutoFit/>
            </a:bodyPr>
            <a:lstStyle/>
            <a:p>
              <a:r>
                <a:rPr lang="en-GB" sz="1836" dirty="0"/>
                <a:t>Candidate</a:t>
              </a:r>
            </a:p>
          </p:txBody>
        </p:sp>
      </p:grpSp>
      <p:pic>
        <p:nvPicPr>
          <p:cNvPr id="2" name="Bilde 1">
            <a:extLst>
              <a:ext uri="{FF2B5EF4-FFF2-40B4-BE49-F238E27FC236}">
                <a16:creationId xmlns:a16="http://schemas.microsoft.com/office/drawing/2014/main" id="{A4FC4B5F-8434-42B7-B851-0DE6BB317F04}"/>
              </a:ext>
            </a:extLst>
          </p:cNvPr>
          <p:cNvPicPr>
            <a:picLocks noChangeAspect="1"/>
          </p:cNvPicPr>
          <p:nvPr/>
        </p:nvPicPr>
        <p:blipFill>
          <a:blip r:embed="rId3"/>
          <a:stretch>
            <a:fillRect/>
          </a:stretch>
        </p:blipFill>
        <p:spPr>
          <a:xfrm>
            <a:off x="1417637" y="525462"/>
            <a:ext cx="10561553" cy="4801172"/>
          </a:xfrm>
          <a:prstGeom prst="rect">
            <a:avLst/>
          </a:prstGeom>
        </p:spPr>
      </p:pic>
    </p:spTree>
    <p:extLst>
      <p:ext uri="{BB962C8B-B14F-4D97-AF65-F5344CB8AC3E}">
        <p14:creationId xmlns:p14="http://schemas.microsoft.com/office/powerpoint/2010/main" val="3961456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e 6">
            <a:extLst>
              <a:ext uri="{FF2B5EF4-FFF2-40B4-BE49-F238E27FC236}">
                <a16:creationId xmlns:a16="http://schemas.microsoft.com/office/drawing/2014/main" id="{ADB5821E-8664-4B14-A3B5-C6642481A201}"/>
              </a:ext>
            </a:extLst>
          </p:cNvPr>
          <p:cNvGrpSpPr/>
          <p:nvPr/>
        </p:nvGrpSpPr>
        <p:grpSpPr>
          <a:xfrm>
            <a:off x="46037" y="144462"/>
            <a:ext cx="1241884" cy="1378374"/>
            <a:chOff x="3738400" y="3608494"/>
            <a:chExt cx="1241884" cy="1378374"/>
          </a:xfrm>
        </p:grpSpPr>
        <p:pic>
          <p:nvPicPr>
            <p:cNvPr id="8" name="Bilde 7" descr="Et bilde som inneholder person, mann, slips, vegg&#10;&#10;Beskrivelse som er generert med svært høy visshet">
              <a:extLst>
                <a:ext uri="{FF2B5EF4-FFF2-40B4-BE49-F238E27FC236}">
                  <a16:creationId xmlns:a16="http://schemas.microsoft.com/office/drawing/2014/main" id="{0F627614-8D4B-4FF9-B35A-66958CAF3C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9" name="TekstSylinder 8">
              <a:extLst>
                <a:ext uri="{FF2B5EF4-FFF2-40B4-BE49-F238E27FC236}">
                  <a16:creationId xmlns:a16="http://schemas.microsoft.com/office/drawing/2014/main" id="{09C69261-163E-4684-8330-1FAAEC3D7508}"/>
                </a:ext>
              </a:extLst>
            </p:cNvPr>
            <p:cNvSpPr txBox="1"/>
            <p:nvPr/>
          </p:nvSpPr>
          <p:spPr>
            <a:xfrm>
              <a:off x="3738400" y="4612022"/>
              <a:ext cx="1241884" cy="374846"/>
            </a:xfrm>
            <a:prstGeom prst="rect">
              <a:avLst/>
            </a:prstGeom>
            <a:noFill/>
          </p:spPr>
          <p:txBody>
            <a:bodyPr wrap="square" rtlCol="0">
              <a:spAutoFit/>
            </a:bodyPr>
            <a:lstStyle/>
            <a:p>
              <a:r>
                <a:rPr lang="en-GB" sz="1836" dirty="0"/>
                <a:t>Candidate</a:t>
              </a:r>
            </a:p>
          </p:txBody>
        </p:sp>
      </p:grpSp>
      <p:pic>
        <p:nvPicPr>
          <p:cNvPr id="4" name="Bilde 3">
            <a:extLst>
              <a:ext uri="{FF2B5EF4-FFF2-40B4-BE49-F238E27FC236}">
                <a16:creationId xmlns:a16="http://schemas.microsoft.com/office/drawing/2014/main" id="{F0FD6261-F362-4C34-A6FB-E7434BED3222}"/>
              </a:ext>
            </a:extLst>
          </p:cNvPr>
          <p:cNvPicPr>
            <a:picLocks noChangeAspect="1"/>
          </p:cNvPicPr>
          <p:nvPr/>
        </p:nvPicPr>
        <p:blipFill>
          <a:blip r:embed="rId3"/>
          <a:stretch>
            <a:fillRect/>
          </a:stretch>
        </p:blipFill>
        <p:spPr>
          <a:xfrm>
            <a:off x="3349545" y="220662"/>
            <a:ext cx="5737383" cy="5108466"/>
          </a:xfrm>
          <a:prstGeom prst="rect">
            <a:avLst/>
          </a:prstGeom>
        </p:spPr>
      </p:pic>
    </p:spTree>
    <p:extLst>
      <p:ext uri="{BB962C8B-B14F-4D97-AF65-F5344CB8AC3E}">
        <p14:creationId xmlns:p14="http://schemas.microsoft.com/office/powerpoint/2010/main" val="3112203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e 6">
            <a:extLst>
              <a:ext uri="{FF2B5EF4-FFF2-40B4-BE49-F238E27FC236}">
                <a16:creationId xmlns:a16="http://schemas.microsoft.com/office/drawing/2014/main" id="{6DDFEB2C-C421-4549-AE05-418615C76DB3}"/>
              </a:ext>
            </a:extLst>
          </p:cNvPr>
          <p:cNvGrpSpPr/>
          <p:nvPr/>
        </p:nvGrpSpPr>
        <p:grpSpPr>
          <a:xfrm>
            <a:off x="46037" y="144462"/>
            <a:ext cx="1241884" cy="1378374"/>
            <a:chOff x="3738400" y="3608494"/>
            <a:chExt cx="1241884" cy="1378374"/>
          </a:xfrm>
        </p:grpSpPr>
        <p:pic>
          <p:nvPicPr>
            <p:cNvPr id="8" name="Bilde 7" descr="Et bilde som inneholder person, mann, slips, vegg&#10;&#10;Beskrivelse som er generert med svært høy visshet">
              <a:extLst>
                <a:ext uri="{FF2B5EF4-FFF2-40B4-BE49-F238E27FC236}">
                  <a16:creationId xmlns:a16="http://schemas.microsoft.com/office/drawing/2014/main" id="{2BC3B575-ECC6-483A-B936-4566E10520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9" name="TekstSylinder 8">
              <a:extLst>
                <a:ext uri="{FF2B5EF4-FFF2-40B4-BE49-F238E27FC236}">
                  <a16:creationId xmlns:a16="http://schemas.microsoft.com/office/drawing/2014/main" id="{B0EE1BB7-2AFC-4C2A-92A7-D9647EB63317}"/>
                </a:ext>
              </a:extLst>
            </p:cNvPr>
            <p:cNvSpPr txBox="1"/>
            <p:nvPr/>
          </p:nvSpPr>
          <p:spPr>
            <a:xfrm>
              <a:off x="3738400" y="4612022"/>
              <a:ext cx="1241884" cy="374846"/>
            </a:xfrm>
            <a:prstGeom prst="rect">
              <a:avLst/>
            </a:prstGeom>
            <a:noFill/>
          </p:spPr>
          <p:txBody>
            <a:bodyPr wrap="square" rtlCol="0">
              <a:spAutoFit/>
            </a:bodyPr>
            <a:lstStyle/>
            <a:p>
              <a:r>
                <a:rPr lang="en-GB" sz="1836" dirty="0"/>
                <a:t>Candidate</a:t>
              </a:r>
            </a:p>
          </p:txBody>
        </p:sp>
      </p:grpSp>
      <p:pic>
        <p:nvPicPr>
          <p:cNvPr id="4" name="Bilde 3">
            <a:extLst>
              <a:ext uri="{FF2B5EF4-FFF2-40B4-BE49-F238E27FC236}">
                <a16:creationId xmlns:a16="http://schemas.microsoft.com/office/drawing/2014/main" id="{B223B50C-83EB-4C31-807B-BE0C50E86FE2}"/>
              </a:ext>
            </a:extLst>
          </p:cNvPr>
          <p:cNvPicPr>
            <a:picLocks noChangeAspect="1"/>
          </p:cNvPicPr>
          <p:nvPr/>
        </p:nvPicPr>
        <p:blipFill>
          <a:blip r:embed="rId3"/>
          <a:stretch>
            <a:fillRect/>
          </a:stretch>
        </p:blipFill>
        <p:spPr>
          <a:xfrm>
            <a:off x="3856037" y="296862"/>
            <a:ext cx="4218441" cy="5097462"/>
          </a:xfrm>
          <a:prstGeom prst="rect">
            <a:avLst/>
          </a:prstGeom>
        </p:spPr>
      </p:pic>
    </p:spTree>
    <p:extLst>
      <p:ext uri="{BB962C8B-B14F-4D97-AF65-F5344CB8AC3E}">
        <p14:creationId xmlns:p14="http://schemas.microsoft.com/office/powerpoint/2010/main" val="4026377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e 6">
            <a:extLst>
              <a:ext uri="{FF2B5EF4-FFF2-40B4-BE49-F238E27FC236}">
                <a16:creationId xmlns:a16="http://schemas.microsoft.com/office/drawing/2014/main" id="{578B77FF-D7D8-4962-ACF3-6E6EAE5CE06E}"/>
              </a:ext>
            </a:extLst>
          </p:cNvPr>
          <p:cNvGrpSpPr/>
          <p:nvPr/>
        </p:nvGrpSpPr>
        <p:grpSpPr>
          <a:xfrm>
            <a:off x="46037" y="144462"/>
            <a:ext cx="1241884" cy="1378374"/>
            <a:chOff x="3738400" y="3608494"/>
            <a:chExt cx="1241884" cy="1378374"/>
          </a:xfrm>
        </p:grpSpPr>
        <p:pic>
          <p:nvPicPr>
            <p:cNvPr id="8" name="Bilde 7" descr="Et bilde som inneholder person, mann, slips, vegg&#10;&#10;Beskrivelse som er generert med svært høy visshet">
              <a:extLst>
                <a:ext uri="{FF2B5EF4-FFF2-40B4-BE49-F238E27FC236}">
                  <a16:creationId xmlns:a16="http://schemas.microsoft.com/office/drawing/2014/main" id="{8C51376C-884E-4D0F-840C-AA774538BF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9" name="TekstSylinder 8">
              <a:extLst>
                <a:ext uri="{FF2B5EF4-FFF2-40B4-BE49-F238E27FC236}">
                  <a16:creationId xmlns:a16="http://schemas.microsoft.com/office/drawing/2014/main" id="{A97BD72A-30FF-454A-BA63-01142162269F}"/>
                </a:ext>
              </a:extLst>
            </p:cNvPr>
            <p:cNvSpPr txBox="1"/>
            <p:nvPr/>
          </p:nvSpPr>
          <p:spPr>
            <a:xfrm>
              <a:off x="3738400" y="4612022"/>
              <a:ext cx="1241884" cy="374846"/>
            </a:xfrm>
            <a:prstGeom prst="rect">
              <a:avLst/>
            </a:prstGeom>
            <a:noFill/>
          </p:spPr>
          <p:txBody>
            <a:bodyPr wrap="square" rtlCol="0">
              <a:spAutoFit/>
            </a:bodyPr>
            <a:lstStyle/>
            <a:p>
              <a:r>
                <a:rPr lang="en-GB" sz="1836" dirty="0"/>
                <a:t>Candidate</a:t>
              </a:r>
            </a:p>
          </p:txBody>
        </p:sp>
      </p:grpSp>
      <p:pic>
        <p:nvPicPr>
          <p:cNvPr id="4" name="Bilde 3">
            <a:extLst>
              <a:ext uri="{FF2B5EF4-FFF2-40B4-BE49-F238E27FC236}">
                <a16:creationId xmlns:a16="http://schemas.microsoft.com/office/drawing/2014/main" id="{B878CF6B-E464-4BF8-8BD0-5802529CF911}"/>
              </a:ext>
            </a:extLst>
          </p:cNvPr>
          <p:cNvPicPr>
            <a:picLocks noChangeAspect="1"/>
          </p:cNvPicPr>
          <p:nvPr/>
        </p:nvPicPr>
        <p:blipFill>
          <a:blip r:embed="rId3"/>
          <a:stretch>
            <a:fillRect/>
          </a:stretch>
        </p:blipFill>
        <p:spPr>
          <a:xfrm>
            <a:off x="-1" y="1892172"/>
            <a:ext cx="12436475" cy="3210180"/>
          </a:xfrm>
          <a:prstGeom prst="rect">
            <a:avLst/>
          </a:prstGeom>
        </p:spPr>
      </p:pic>
    </p:spTree>
    <p:extLst>
      <p:ext uri="{BB962C8B-B14F-4D97-AF65-F5344CB8AC3E}">
        <p14:creationId xmlns:p14="http://schemas.microsoft.com/office/powerpoint/2010/main" val="1745850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F3E7787-C0E8-41B5-865E-74F3F5F285BF}"/>
              </a:ext>
            </a:extLst>
          </p:cNvPr>
          <p:cNvPicPr>
            <a:picLocks noChangeAspect="1"/>
          </p:cNvPicPr>
          <p:nvPr/>
        </p:nvPicPr>
        <p:blipFill>
          <a:blip r:embed="rId2" cstate="screen">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2484437" y="144462"/>
            <a:ext cx="7121741" cy="5338698"/>
          </a:xfrm>
          <a:prstGeom prst="rect">
            <a:avLst/>
          </a:prstGeom>
          <a:effectLst>
            <a:outerShdw blurRad="139700" dist="63500" dir="2700000" algn="tl" rotWithShape="0">
              <a:prstClr val="black">
                <a:alpha val="40000"/>
              </a:prstClr>
            </a:outerShdw>
          </a:effectLst>
        </p:spPr>
      </p:pic>
      <p:grpSp>
        <p:nvGrpSpPr>
          <p:cNvPr id="7" name="Gruppe 6">
            <a:extLst>
              <a:ext uri="{FF2B5EF4-FFF2-40B4-BE49-F238E27FC236}">
                <a16:creationId xmlns:a16="http://schemas.microsoft.com/office/drawing/2014/main" id="{BEC6B18B-78DF-41C3-84A1-A85B9F0690FA}"/>
              </a:ext>
            </a:extLst>
          </p:cNvPr>
          <p:cNvGrpSpPr/>
          <p:nvPr/>
        </p:nvGrpSpPr>
        <p:grpSpPr>
          <a:xfrm>
            <a:off x="309571" y="251122"/>
            <a:ext cx="822546" cy="1385218"/>
            <a:chOff x="5971944" y="3881876"/>
            <a:chExt cx="806491" cy="1358180"/>
          </a:xfrm>
        </p:grpSpPr>
        <p:pic>
          <p:nvPicPr>
            <p:cNvPr id="8" name="Bilde 7" descr="Et bilde som inneholder person, kvinne, himmel, utendørs&#10;&#10;Beskrivelse som er generert med svært høy visshet">
              <a:extLst>
                <a:ext uri="{FF2B5EF4-FFF2-40B4-BE49-F238E27FC236}">
                  <a16:creationId xmlns:a16="http://schemas.microsoft.com/office/drawing/2014/main" id="{3795F771-A08D-4093-AC68-7B7A72FD8F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9" name="TekstSylinder 8">
              <a:extLst>
                <a:ext uri="{FF2B5EF4-FFF2-40B4-BE49-F238E27FC236}">
                  <a16:creationId xmlns:a16="http://schemas.microsoft.com/office/drawing/2014/main" id="{A61F93FE-5AD1-4545-830B-AD32180817DF}"/>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1122966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pe 12">
            <a:extLst>
              <a:ext uri="{FF2B5EF4-FFF2-40B4-BE49-F238E27FC236}">
                <a16:creationId xmlns:a16="http://schemas.microsoft.com/office/drawing/2014/main" id="{9D1AAA7E-0D55-4A1E-8D56-692B42E052B6}"/>
              </a:ext>
            </a:extLst>
          </p:cNvPr>
          <p:cNvGrpSpPr/>
          <p:nvPr/>
        </p:nvGrpSpPr>
        <p:grpSpPr>
          <a:xfrm>
            <a:off x="309571" y="251122"/>
            <a:ext cx="822546" cy="1385218"/>
            <a:chOff x="5971944" y="3881876"/>
            <a:chExt cx="806491" cy="1358180"/>
          </a:xfrm>
        </p:grpSpPr>
        <p:pic>
          <p:nvPicPr>
            <p:cNvPr id="14" name="Bilde 13" descr="Et bilde som inneholder person, kvinne, himmel, utendørs&#10;&#10;Beskrivelse som er generert med svært høy visshet">
              <a:extLst>
                <a:ext uri="{FF2B5EF4-FFF2-40B4-BE49-F238E27FC236}">
                  <a16:creationId xmlns:a16="http://schemas.microsoft.com/office/drawing/2014/main" id="{832FDD6C-3870-48DF-8F78-12E94A6984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5" name="TekstSylinder 14">
              <a:extLst>
                <a:ext uri="{FF2B5EF4-FFF2-40B4-BE49-F238E27FC236}">
                  <a16:creationId xmlns:a16="http://schemas.microsoft.com/office/drawing/2014/main" id="{06B10B1E-ADE6-45BD-8A1A-AE3FEF1B59A2}"/>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pic>
        <p:nvPicPr>
          <p:cNvPr id="2" name="Bilde 1">
            <a:extLst>
              <a:ext uri="{FF2B5EF4-FFF2-40B4-BE49-F238E27FC236}">
                <a16:creationId xmlns:a16="http://schemas.microsoft.com/office/drawing/2014/main" id="{B3F1D288-EE50-4A0D-9DE2-FD5995A5698C}"/>
              </a:ext>
            </a:extLst>
          </p:cNvPr>
          <p:cNvPicPr>
            <a:picLocks noChangeAspect="1"/>
          </p:cNvPicPr>
          <p:nvPr/>
        </p:nvPicPr>
        <p:blipFill>
          <a:blip r:embed="rId3"/>
          <a:stretch>
            <a:fillRect/>
          </a:stretch>
        </p:blipFill>
        <p:spPr>
          <a:xfrm>
            <a:off x="2149835" y="266996"/>
            <a:ext cx="8136803" cy="5216897"/>
          </a:xfrm>
          <a:prstGeom prst="rect">
            <a:avLst/>
          </a:prstGeom>
        </p:spPr>
      </p:pic>
    </p:spTree>
    <p:extLst>
      <p:ext uri="{BB962C8B-B14F-4D97-AF65-F5344CB8AC3E}">
        <p14:creationId xmlns:p14="http://schemas.microsoft.com/office/powerpoint/2010/main" val="2479603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pe 12">
            <a:extLst>
              <a:ext uri="{FF2B5EF4-FFF2-40B4-BE49-F238E27FC236}">
                <a16:creationId xmlns:a16="http://schemas.microsoft.com/office/drawing/2014/main" id="{99658C7C-D11D-4D10-83AB-7C4C279EB4BF}"/>
              </a:ext>
            </a:extLst>
          </p:cNvPr>
          <p:cNvGrpSpPr/>
          <p:nvPr/>
        </p:nvGrpSpPr>
        <p:grpSpPr>
          <a:xfrm>
            <a:off x="309571" y="251122"/>
            <a:ext cx="822546" cy="1385218"/>
            <a:chOff x="5971944" y="3881876"/>
            <a:chExt cx="806491" cy="1358180"/>
          </a:xfrm>
        </p:grpSpPr>
        <p:pic>
          <p:nvPicPr>
            <p:cNvPr id="14" name="Bilde 13" descr="Et bilde som inneholder person, kvinne, himmel, utendørs&#10;&#10;Beskrivelse som er generert med svært høy visshet">
              <a:extLst>
                <a:ext uri="{FF2B5EF4-FFF2-40B4-BE49-F238E27FC236}">
                  <a16:creationId xmlns:a16="http://schemas.microsoft.com/office/drawing/2014/main" id="{37F948F6-291D-414D-8B78-802DB48F49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5" name="TekstSylinder 14">
              <a:extLst>
                <a:ext uri="{FF2B5EF4-FFF2-40B4-BE49-F238E27FC236}">
                  <a16:creationId xmlns:a16="http://schemas.microsoft.com/office/drawing/2014/main" id="{E54D042B-18F5-4859-9F49-BEED5F48EB42}"/>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grpSp>
        <p:nvGrpSpPr>
          <p:cNvPr id="16" name="Gruppe 15">
            <a:extLst>
              <a:ext uri="{FF2B5EF4-FFF2-40B4-BE49-F238E27FC236}">
                <a16:creationId xmlns:a16="http://schemas.microsoft.com/office/drawing/2014/main" id="{DD1C7737-371A-4A5B-9B06-3596772B8CAE}"/>
              </a:ext>
            </a:extLst>
          </p:cNvPr>
          <p:cNvGrpSpPr/>
          <p:nvPr/>
        </p:nvGrpSpPr>
        <p:grpSpPr>
          <a:xfrm>
            <a:off x="190399" y="1715903"/>
            <a:ext cx="1138363" cy="1382581"/>
            <a:chOff x="8290884" y="3881876"/>
            <a:chExt cx="1116143" cy="1355594"/>
          </a:xfrm>
        </p:grpSpPr>
        <p:pic>
          <p:nvPicPr>
            <p:cNvPr id="17" name="Bilde 16" descr="Et bilde som inneholder person, mann, innendørs, vegg&#10;&#10;Beskrivelse som er generert med svært høy visshet">
              <a:extLst>
                <a:ext uri="{FF2B5EF4-FFF2-40B4-BE49-F238E27FC236}">
                  <a16:creationId xmlns:a16="http://schemas.microsoft.com/office/drawing/2014/main" id="{FD13DA83-8F01-4885-BB86-44D7AB0681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8" name="TekstSylinder 17">
              <a:extLst>
                <a:ext uri="{FF2B5EF4-FFF2-40B4-BE49-F238E27FC236}">
                  <a16:creationId xmlns:a16="http://schemas.microsoft.com/office/drawing/2014/main" id="{24618B29-6AA7-4628-82DA-58A2C6771269}"/>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pic>
        <p:nvPicPr>
          <p:cNvPr id="4" name="Bilde 3">
            <a:extLst>
              <a:ext uri="{FF2B5EF4-FFF2-40B4-BE49-F238E27FC236}">
                <a16:creationId xmlns:a16="http://schemas.microsoft.com/office/drawing/2014/main" id="{832FD7D9-2956-4C87-AA3D-E5F03CEAABDA}"/>
              </a:ext>
            </a:extLst>
          </p:cNvPr>
          <p:cNvPicPr>
            <a:picLocks noChangeAspect="1"/>
          </p:cNvPicPr>
          <p:nvPr/>
        </p:nvPicPr>
        <p:blipFill>
          <a:blip r:embed="rId4"/>
          <a:stretch>
            <a:fillRect/>
          </a:stretch>
        </p:blipFill>
        <p:spPr>
          <a:xfrm>
            <a:off x="2303325" y="335163"/>
            <a:ext cx="7829823" cy="5151796"/>
          </a:xfrm>
          <a:prstGeom prst="rect">
            <a:avLst/>
          </a:prstGeom>
        </p:spPr>
      </p:pic>
    </p:spTree>
    <p:extLst>
      <p:ext uri="{BB962C8B-B14F-4D97-AF65-F5344CB8AC3E}">
        <p14:creationId xmlns:p14="http://schemas.microsoft.com/office/powerpoint/2010/main" val="129331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e 3">
            <a:extLst>
              <a:ext uri="{FF2B5EF4-FFF2-40B4-BE49-F238E27FC236}">
                <a16:creationId xmlns:a16="http://schemas.microsoft.com/office/drawing/2014/main" id="{D2A4D00E-6F50-49F5-B758-039B2F402532}"/>
              </a:ext>
            </a:extLst>
          </p:cNvPr>
          <p:cNvGrpSpPr/>
          <p:nvPr/>
        </p:nvGrpSpPr>
        <p:grpSpPr>
          <a:xfrm>
            <a:off x="309571" y="251122"/>
            <a:ext cx="822546" cy="1385218"/>
            <a:chOff x="5971944" y="3881876"/>
            <a:chExt cx="806491" cy="1358180"/>
          </a:xfrm>
        </p:grpSpPr>
        <p:pic>
          <p:nvPicPr>
            <p:cNvPr id="5" name="Bilde 4" descr="Et bilde som inneholder person, kvinne, himmel, utendørs&#10;&#10;Beskrivelse som er generert med svært høy visshet">
              <a:extLst>
                <a:ext uri="{FF2B5EF4-FFF2-40B4-BE49-F238E27FC236}">
                  <a16:creationId xmlns:a16="http://schemas.microsoft.com/office/drawing/2014/main" id="{30AD20E1-BE59-4FF8-A6C5-AC6E2B8303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6" name="TekstSylinder 5">
              <a:extLst>
                <a:ext uri="{FF2B5EF4-FFF2-40B4-BE49-F238E27FC236}">
                  <a16:creationId xmlns:a16="http://schemas.microsoft.com/office/drawing/2014/main" id="{67F8F650-7CFD-4273-BD80-6B965327F0DD}"/>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grpSp>
        <p:nvGrpSpPr>
          <p:cNvPr id="7" name="Gruppe 6">
            <a:extLst>
              <a:ext uri="{FF2B5EF4-FFF2-40B4-BE49-F238E27FC236}">
                <a16:creationId xmlns:a16="http://schemas.microsoft.com/office/drawing/2014/main" id="{A6068EC9-5681-4987-BA99-D2B4EACF6A0F}"/>
              </a:ext>
            </a:extLst>
          </p:cNvPr>
          <p:cNvGrpSpPr/>
          <p:nvPr/>
        </p:nvGrpSpPr>
        <p:grpSpPr>
          <a:xfrm>
            <a:off x="190399" y="1715903"/>
            <a:ext cx="1138363" cy="1382581"/>
            <a:chOff x="8290884" y="3881876"/>
            <a:chExt cx="1116143" cy="1355594"/>
          </a:xfrm>
        </p:grpSpPr>
        <p:pic>
          <p:nvPicPr>
            <p:cNvPr id="8" name="Bilde 7" descr="Et bilde som inneholder person, mann, innendørs, vegg&#10;&#10;Beskrivelse som er generert med svært høy visshet">
              <a:extLst>
                <a:ext uri="{FF2B5EF4-FFF2-40B4-BE49-F238E27FC236}">
                  <a16:creationId xmlns:a16="http://schemas.microsoft.com/office/drawing/2014/main" id="{6D443561-C86E-4F7C-8513-E2C3998AC7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9" name="TekstSylinder 8">
              <a:extLst>
                <a:ext uri="{FF2B5EF4-FFF2-40B4-BE49-F238E27FC236}">
                  <a16:creationId xmlns:a16="http://schemas.microsoft.com/office/drawing/2014/main" id="{F4B80D27-39AC-4C8E-8D45-24C43E4555CA}"/>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pic>
        <p:nvPicPr>
          <p:cNvPr id="10" name="Bilde 9">
            <a:extLst>
              <a:ext uri="{FF2B5EF4-FFF2-40B4-BE49-F238E27FC236}">
                <a16:creationId xmlns:a16="http://schemas.microsoft.com/office/drawing/2014/main" id="{36272373-A284-4496-81A8-FAF63F4199B1}"/>
              </a:ext>
            </a:extLst>
          </p:cNvPr>
          <p:cNvPicPr>
            <a:picLocks noChangeAspect="1"/>
          </p:cNvPicPr>
          <p:nvPr/>
        </p:nvPicPr>
        <p:blipFill>
          <a:blip r:embed="rId4"/>
          <a:stretch>
            <a:fillRect/>
          </a:stretch>
        </p:blipFill>
        <p:spPr>
          <a:xfrm>
            <a:off x="1877888" y="296363"/>
            <a:ext cx="8680697" cy="5229396"/>
          </a:xfrm>
          <a:prstGeom prst="rect">
            <a:avLst/>
          </a:prstGeom>
        </p:spPr>
      </p:pic>
    </p:spTree>
    <p:extLst>
      <p:ext uri="{BB962C8B-B14F-4D97-AF65-F5344CB8AC3E}">
        <p14:creationId xmlns:p14="http://schemas.microsoft.com/office/powerpoint/2010/main" val="610671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1098D945-955A-4E22-970D-6A3CEEE7942A}"/>
              </a:ext>
            </a:extLst>
          </p:cNvPr>
          <p:cNvPicPr>
            <a:picLocks noChangeAspect="1"/>
          </p:cNvPicPr>
          <p:nvPr/>
        </p:nvPicPr>
        <p:blipFill>
          <a:blip r:embed="rId2"/>
          <a:stretch>
            <a:fillRect/>
          </a:stretch>
        </p:blipFill>
        <p:spPr>
          <a:xfrm>
            <a:off x="2031526" y="220662"/>
            <a:ext cx="8373421" cy="5132097"/>
          </a:xfrm>
          <a:prstGeom prst="rect">
            <a:avLst/>
          </a:prstGeom>
        </p:spPr>
      </p:pic>
      <p:grpSp>
        <p:nvGrpSpPr>
          <p:cNvPr id="5" name="Gruppe 4">
            <a:extLst>
              <a:ext uri="{FF2B5EF4-FFF2-40B4-BE49-F238E27FC236}">
                <a16:creationId xmlns:a16="http://schemas.microsoft.com/office/drawing/2014/main" id="{7DFCC529-2885-4C1F-BE95-33E06F825358}"/>
              </a:ext>
            </a:extLst>
          </p:cNvPr>
          <p:cNvGrpSpPr/>
          <p:nvPr/>
        </p:nvGrpSpPr>
        <p:grpSpPr>
          <a:xfrm>
            <a:off x="309571" y="251122"/>
            <a:ext cx="822546" cy="1385218"/>
            <a:chOff x="5971944" y="3881876"/>
            <a:chExt cx="806491" cy="1358180"/>
          </a:xfrm>
        </p:grpSpPr>
        <p:pic>
          <p:nvPicPr>
            <p:cNvPr id="6" name="Bilde 5" descr="Et bilde som inneholder person, kvinne, himmel, utendørs&#10;&#10;Beskrivelse som er generert med svært høy visshet">
              <a:extLst>
                <a:ext uri="{FF2B5EF4-FFF2-40B4-BE49-F238E27FC236}">
                  <a16:creationId xmlns:a16="http://schemas.microsoft.com/office/drawing/2014/main" id="{39E8CA89-FCEA-467A-888F-A0C6D241DE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7" name="TekstSylinder 6">
              <a:extLst>
                <a:ext uri="{FF2B5EF4-FFF2-40B4-BE49-F238E27FC236}">
                  <a16:creationId xmlns:a16="http://schemas.microsoft.com/office/drawing/2014/main" id="{9D9DE694-AF8F-4431-97BA-4A84E8233747}"/>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grpSp>
        <p:nvGrpSpPr>
          <p:cNvPr id="8" name="Gruppe 7">
            <a:extLst>
              <a:ext uri="{FF2B5EF4-FFF2-40B4-BE49-F238E27FC236}">
                <a16:creationId xmlns:a16="http://schemas.microsoft.com/office/drawing/2014/main" id="{32614C9F-13E6-4C36-9D60-B3DD4BBE9CBC}"/>
              </a:ext>
            </a:extLst>
          </p:cNvPr>
          <p:cNvGrpSpPr/>
          <p:nvPr/>
        </p:nvGrpSpPr>
        <p:grpSpPr>
          <a:xfrm>
            <a:off x="190399" y="1715903"/>
            <a:ext cx="1138363" cy="1382581"/>
            <a:chOff x="8290884" y="3881876"/>
            <a:chExt cx="1116143" cy="1355594"/>
          </a:xfrm>
        </p:grpSpPr>
        <p:pic>
          <p:nvPicPr>
            <p:cNvPr id="9" name="Bilde 8" descr="Et bilde som inneholder person, mann, innendørs, vegg&#10;&#10;Beskrivelse som er generert med svært høy visshet">
              <a:extLst>
                <a:ext uri="{FF2B5EF4-FFF2-40B4-BE49-F238E27FC236}">
                  <a16:creationId xmlns:a16="http://schemas.microsoft.com/office/drawing/2014/main" id="{240AAC4D-6DE0-48B2-AE9D-B285BF7E86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0" name="TekstSylinder 9">
              <a:extLst>
                <a:ext uri="{FF2B5EF4-FFF2-40B4-BE49-F238E27FC236}">
                  <a16:creationId xmlns:a16="http://schemas.microsoft.com/office/drawing/2014/main" id="{2AA8A71E-7F0E-494A-9945-56DA9E3B9F77}"/>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26954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E674A14-57B9-4718-860D-46D3D87DC2CF}"/>
              </a:ext>
            </a:extLst>
          </p:cNvPr>
          <p:cNvPicPr>
            <a:picLocks noChangeAspect="1"/>
          </p:cNvPicPr>
          <p:nvPr/>
        </p:nvPicPr>
        <p:blipFill>
          <a:blip r:embed="rId2"/>
          <a:stretch>
            <a:fillRect/>
          </a:stretch>
        </p:blipFill>
        <p:spPr>
          <a:xfrm>
            <a:off x="1664478" y="68262"/>
            <a:ext cx="9107518" cy="5410200"/>
          </a:xfrm>
          <a:prstGeom prst="rect">
            <a:avLst/>
          </a:prstGeom>
        </p:spPr>
      </p:pic>
      <p:grpSp>
        <p:nvGrpSpPr>
          <p:cNvPr id="5" name="Gruppe 4">
            <a:extLst>
              <a:ext uri="{FF2B5EF4-FFF2-40B4-BE49-F238E27FC236}">
                <a16:creationId xmlns:a16="http://schemas.microsoft.com/office/drawing/2014/main" id="{A45D819E-A1C9-488A-A9F9-7EE1F3CC0E64}"/>
              </a:ext>
            </a:extLst>
          </p:cNvPr>
          <p:cNvGrpSpPr/>
          <p:nvPr/>
        </p:nvGrpSpPr>
        <p:grpSpPr>
          <a:xfrm>
            <a:off x="309571" y="251122"/>
            <a:ext cx="822546" cy="1385218"/>
            <a:chOff x="5971944" y="3881876"/>
            <a:chExt cx="806491" cy="1358180"/>
          </a:xfrm>
        </p:grpSpPr>
        <p:pic>
          <p:nvPicPr>
            <p:cNvPr id="6" name="Bilde 5" descr="Et bilde som inneholder person, kvinne, himmel, utendørs&#10;&#10;Beskrivelse som er generert med svært høy visshet">
              <a:extLst>
                <a:ext uri="{FF2B5EF4-FFF2-40B4-BE49-F238E27FC236}">
                  <a16:creationId xmlns:a16="http://schemas.microsoft.com/office/drawing/2014/main" id="{6B84CA41-8949-4777-85CE-84CD09F599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7" name="TekstSylinder 6">
              <a:extLst>
                <a:ext uri="{FF2B5EF4-FFF2-40B4-BE49-F238E27FC236}">
                  <a16:creationId xmlns:a16="http://schemas.microsoft.com/office/drawing/2014/main" id="{F6B584F7-FC99-42EA-B42E-819724C2725F}"/>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grpSp>
        <p:nvGrpSpPr>
          <p:cNvPr id="8" name="Gruppe 7">
            <a:extLst>
              <a:ext uri="{FF2B5EF4-FFF2-40B4-BE49-F238E27FC236}">
                <a16:creationId xmlns:a16="http://schemas.microsoft.com/office/drawing/2014/main" id="{4EAAA96C-92D6-4080-A6A8-121A99CB2639}"/>
              </a:ext>
            </a:extLst>
          </p:cNvPr>
          <p:cNvGrpSpPr/>
          <p:nvPr/>
        </p:nvGrpSpPr>
        <p:grpSpPr>
          <a:xfrm>
            <a:off x="190399" y="1715903"/>
            <a:ext cx="1138363" cy="1382581"/>
            <a:chOff x="8290884" y="3881876"/>
            <a:chExt cx="1116143" cy="1355594"/>
          </a:xfrm>
        </p:grpSpPr>
        <p:pic>
          <p:nvPicPr>
            <p:cNvPr id="9" name="Bilde 8" descr="Et bilde som inneholder person, mann, innendørs, vegg&#10;&#10;Beskrivelse som er generert med svært høy visshet">
              <a:extLst>
                <a:ext uri="{FF2B5EF4-FFF2-40B4-BE49-F238E27FC236}">
                  <a16:creationId xmlns:a16="http://schemas.microsoft.com/office/drawing/2014/main" id="{4199CA1A-3A24-4084-8C08-74BD2AE4B9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0" name="TekstSylinder 9">
              <a:extLst>
                <a:ext uri="{FF2B5EF4-FFF2-40B4-BE49-F238E27FC236}">
                  <a16:creationId xmlns:a16="http://schemas.microsoft.com/office/drawing/2014/main" id="{33195628-21DB-4AF4-B118-3D32F94FCCE2}"/>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891187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91DB3A65-6717-4259-A910-C9165BA1F5F9}"/>
              </a:ext>
            </a:extLst>
          </p:cNvPr>
          <p:cNvPicPr>
            <a:picLocks noChangeAspect="1"/>
          </p:cNvPicPr>
          <p:nvPr/>
        </p:nvPicPr>
        <p:blipFill>
          <a:blip r:embed="rId2"/>
          <a:stretch>
            <a:fillRect/>
          </a:stretch>
        </p:blipFill>
        <p:spPr>
          <a:xfrm>
            <a:off x="1453495" y="310018"/>
            <a:ext cx="10546909" cy="4827239"/>
          </a:xfrm>
          <a:prstGeom prst="rect">
            <a:avLst/>
          </a:prstGeom>
        </p:spPr>
      </p:pic>
      <p:grpSp>
        <p:nvGrpSpPr>
          <p:cNvPr id="11" name="Gruppe 10">
            <a:extLst>
              <a:ext uri="{FF2B5EF4-FFF2-40B4-BE49-F238E27FC236}">
                <a16:creationId xmlns:a16="http://schemas.microsoft.com/office/drawing/2014/main" id="{00B18B29-A9D5-462A-9638-BD45CFCC1BFA}"/>
              </a:ext>
            </a:extLst>
          </p:cNvPr>
          <p:cNvGrpSpPr/>
          <p:nvPr/>
        </p:nvGrpSpPr>
        <p:grpSpPr>
          <a:xfrm>
            <a:off x="46037" y="144462"/>
            <a:ext cx="1241884" cy="1378374"/>
            <a:chOff x="3738400" y="3608494"/>
            <a:chExt cx="1241884" cy="1378374"/>
          </a:xfrm>
        </p:grpSpPr>
        <p:pic>
          <p:nvPicPr>
            <p:cNvPr id="12" name="Bilde 11" descr="Et bilde som inneholder person, mann, slips, vegg&#10;&#10;Beskrivelse som er generert med svært høy visshet">
              <a:extLst>
                <a:ext uri="{FF2B5EF4-FFF2-40B4-BE49-F238E27FC236}">
                  <a16:creationId xmlns:a16="http://schemas.microsoft.com/office/drawing/2014/main" id="{453E55F4-5B8E-47A2-BC41-6C5622B723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13" name="TekstSylinder 12">
              <a:extLst>
                <a:ext uri="{FF2B5EF4-FFF2-40B4-BE49-F238E27FC236}">
                  <a16:creationId xmlns:a16="http://schemas.microsoft.com/office/drawing/2014/main" id="{640366D7-40DA-4489-AF1B-0C9A5AF2C5DC}"/>
                </a:ext>
              </a:extLst>
            </p:cNvPr>
            <p:cNvSpPr txBox="1"/>
            <p:nvPr/>
          </p:nvSpPr>
          <p:spPr>
            <a:xfrm>
              <a:off x="3738400" y="4612022"/>
              <a:ext cx="1241884" cy="374846"/>
            </a:xfrm>
            <a:prstGeom prst="rect">
              <a:avLst/>
            </a:prstGeom>
            <a:noFill/>
          </p:spPr>
          <p:txBody>
            <a:bodyPr wrap="square" rtlCol="0">
              <a:spAutoFit/>
            </a:bodyPr>
            <a:lstStyle/>
            <a:p>
              <a:r>
                <a:rPr lang="en-GB" sz="1836" dirty="0"/>
                <a:t>Candidate</a:t>
              </a:r>
            </a:p>
          </p:txBody>
        </p:sp>
      </p:grpSp>
    </p:spTree>
    <p:extLst>
      <p:ext uri="{BB962C8B-B14F-4D97-AF65-F5344CB8AC3E}">
        <p14:creationId xmlns:p14="http://schemas.microsoft.com/office/powerpoint/2010/main" val="3867381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3282874E-2A4E-4C8D-92FD-8DB7E7ADAAA9}"/>
              </a:ext>
            </a:extLst>
          </p:cNvPr>
          <p:cNvPicPr>
            <a:picLocks noChangeAspect="1"/>
          </p:cNvPicPr>
          <p:nvPr/>
        </p:nvPicPr>
        <p:blipFill>
          <a:blip r:embed="rId2"/>
          <a:stretch>
            <a:fillRect/>
          </a:stretch>
        </p:blipFill>
        <p:spPr>
          <a:xfrm>
            <a:off x="-1" y="1714061"/>
            <a:ext cx="12436475" cy="3679293"/>
          </a:xfrm>
          <a:prstGeom prst="rect">
            <a:avLst/>
          </a:prstGeom>
        </p:spPr>
      </p:pic>
      <p:grpSp>
        <p:nvGrpSpPr>
          <p:cNvPr id="5" name="Gruppe 4">
            <a:extLst>
              <a:ext uri="{FF2B5EF4-FFF2-40B4-BE49-F238E27FC236}">
                <a16:creationId xmlns:a16="http://schemas.microsoft.com/office/drawing/2014/main" id="{D8C5FEF5-54D3-4906-8312-BDCA70D28EF6}"/>
              </a:ext>
            </a:extLst>
          </p:cNvPr>
          <p:cNvGrpSpPr/>
          <p:nvPr/>
        </p:nvGrpSpPr>
        <p:grpSpPr>
          <a:xfrm>
            <a:off x="309571" y="251122"/>
            <a:ext cx="822546" cy="1385218"/>
            <a:chOff x="5971944" y="3881876"/>
            <a:chExt cx="806491" cy="1358180"/>
          </a:xfrm>
        </p:grpSpPr>
        <p:pic>
          <p:nvPicPr>
            <p:cNvPr id="6" name="Bilde 5" descr="Et bilde som inneholder person, kvinne, himmel, utendørs&#10;&#10;Beskrivelse som er generert med svært høy visshet">
              <a:extLst>
                <a:ext uri="{FF2B5EF4-FFF2-40B4-BE49-F238E27FC236}">
                  <a16:creationId xmlns:a16="http://schemas.microsoft.com/office/drawing/2014/main" id="{57A0E87F-05D8-4775-A1EE-7D594B5AF2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7" name="TekstSylinder 6">
              <a:extLst>
                <a:ext uri="{FF2B5EF4-FFF2-40B4-BE49-F238E27FC236}">
                  <a16:creationId xmlns:a16="http://schemas.microsoft.com/office/drawing/2014/main" id="{8C9B8D9F-B854-48F0-9460-AAE070EBFC1D}"/>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8812431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pe 15">
            <a:extLst>
              <a:ext uri="{FF2B5EF4-FFF2-40B4-BE49-F238E27FC236}">
                <a16:creationId xmlns:a16="http://schemas.microsoft.com/office/drawing/2014/main" id="{D3BB4383-05CD-40B3-BD8B-43E8948CA115}"/>
              </a:ext>
            </a:extLst>
          </p:cNvPr>
          <p:cNvGrpSpPr/>
          <p:nvPr/>
        </p:nvGrpSpPr>
        <p:grpSpPr>
          <a:xfrm>
            <a:off x="309571" y="251122"/>
            <a:ext cx="822546" cy="1385218"/>
            <a:chOff x="5971944" y="3881876"/>
            <a:chExt cx="806491" cy="1358180"/>
          </a:xfrm>
        </p:grpSpPr>
        <p:pic>
          <p:nvPicPr>
            <p:cNvPr id="17" name="Bilde 16" descr="Et bilde som inneholder person, kvinne, himmel, utendørs&#10;&#10;Beskrivelse som er generert med svært høy visshet">
              <a:extLst>
                <a:ext uri="{FF2B5EF4-FFF2-40B4-BE49-F238E27FC236}">
                  <a16:creationId xmlns:a16="http://schemas.microsoft.com/office/drawing/2014/main" id="{7E2AD660-2A05-4863-BCC9-A98E93197A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8" name="TekstSylinder 17">
              <a:extLst>
                <a:ext uri="{FF2B5EF4-FFF2-40B4-BE49-F238E27FC236}">
                  <a16:creationId xmlns:a16="http://schemas.microsoft.com/office/drawing/2014/main" id="{254A57EF-5F92-40E5-BD98-2E9FAA884000}"/>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grpSp>
        <p:nvGrpSpPr>
          <p:cNvPr id="19" name="Gruppe 18">
            <a:extLst>
              <a:ext uri="{FF2B5EF4-FFF2-40B4-BE49-F238E27FC236}">
                <a16:creationId xmlns:a16="http://schemas.microsoft.com/office/drawing/2014/main" id="{D4AC1BAB-DFD6-4216-AB9E-537C83C32ACB}"/>
              </a:ext>
            </a:extLst>
          </p:cNvPr>
          <p:cNvGrpSpPr/>
          <p:nvPr/>
        </p:nvGrpSpPr>
        <p:grpSpPr>
          <a:xfrm>
            <a:off x="190399" y="1715903"/>
            <a:ext cx="1138363" cy="1382581"/>
            <a:chOff x="8290884" y="3881876"/>
            <a:chExt cx="1116143" cy="1355594"/>
          </a:xfrm>
        </p:grpSpPr>
        <p:pic>
          <p:nvPicPr>
            <p:cNvPr id="20" name="Bilde 19" descr="Et bilde som inneholder person, mann, innendørs, vegg&#10;&#10;Beskrivelse som er generert med svært høy visshet">
              <a:extLst>
                <a:ext uri="{FF2B5EF4-FFF2-40B4-BE49-F238E27FC236}">
                  <a16:creationId xmlns:a16="http://schemas.microsoft.com/office/drawing/2014/main" id="{42D8F6DB-4811-431A-8EC6-E943B4699A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21" name="TekstSylinder 20">
              <a:extLst>
                <a:ext uri="{FF2B5EF4-FFF2-40B4-BE49-F238E27FC236}">
                  <a16:creationId xmlns:a16="http://schemas.microsoft.com/office/drawing/2014/main" id="{1331784B-6604-44F0-B644-43C8AEA8302B}"/>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pic>
        <p:nvPicPr>
          <p:cNvPr id="2" name="Bilde 1">
            <a:extLst>
              <a:ext uri="{FF2B5EF4-FFF2-40B4-BE49-F238E27FC236}">
                <a16:creationId xmlns:a16="http://schemas.microsoft.com/office/drawing/2014/main" id="{BD358925-7991-4938-82BC-FC8D310AAE47}"/>
              </a:ext>
            </a:extLst>
          </p:cNvPr>
          <p:cNvPicPr>
            <a:picLocks noChangeAspect="1"/>
          </p:cNvPicPr>
          <p:nvPr/>
        </p:nvPicPr>
        <p:blipFill>
          <a:blip r:embed="rId4"/>
          <a:stretch>
            <a:fillRect/>
          </a:stretch>
        </p:blipFill>
        <p:spPr>
          <a:xfrm>
            <a:off x="1839885" y="125995"/>
            <a:ext cx="10079138" cy="5195286"/>
          </a:xfrm>
          <a:prstGeom prst="rect">
            <a:avLst/>
          </a:prstGeom>
        </p:spPr>
      </p:pic>
    </p:spTree>
    <p:extLst>
      <p:ext uri="{BB962C8B-B14F-4D97-AF65-F5344CB8AC3E}">
        <p14:creationId xmlns:p14="http://schemas.microsoft.com/office/powerpoint/2010/main" val="4149499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pe 9">
            <a:extLst>
              <a:ext uri="{FF2B5EF4-FFF2-40B4-BE49-F238E27FC236}">
                <a16:creationId xmlns:a16="http://schemas.microsoft.com/office/drawing/2014/main" id="{5DF721B8-7788-49B6-AC05-B1C5EFFEB852}"/>
              </a:ext>
            </a:extLst>
          </p:cNvPr>
          <p:cNvGrpSpPr/>
          <p:nvPr/>
        </p:nvGrpSpPr>
        <p:grpSpPr>
          <a:xfrm>
            <a:off x="309571" y="251122"/>
            <a:ext cx="822546" cy="1385218"/>
            <a:chOff x="5971944" y="3881876"/>
            <a:chExt cx="806491" cy="1358180"/>
          </a:xfrm>
        </p:grpSpPr>
        <p:pic>
          <p:nvPicPr>
            <p:cNvPr id="11" name="Bilde 10" descr="Et bilde som inneholder person, kvinne, himmel, utendørs&#10;&#10;Beskrivelse som er generert med svært høy visshet">
              <a:extLst>
                <a:ext uri="{FF2B5EF4-FFF2-40B4-BE49-F238E27FC236}">
                  <a16:creationId xmlns:a16="http://schemas.microsoft.com/office/drawing/2014/main" id="{29BFB881-D7E4-4629-B3B2-85C6D67E0C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2" name="TekstSylinder 11">
              <a:extLst>
                <a:ext uri="{FF2B5EF4-FFF2-40B4-BE49-F238E27FC236}">
                  <a16:creationId xmlns:a16="http://schemas.microsoft.com/office/drawing/2014/main" id="{DE4EF6C0-9D6B-4F66-977D-C491E9925C68}"/>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pic>
        <p:nvPicPr>
          <p:cNvPr id="5" name="Bilde 4">
            <a:extLst>
              <a:ext uri="{FF2B5EF4-FFF2-40B4-BE49-F238E27FC236}">
                <a16:creationId xmlns:a16="http://schemas.microsoft.com/office/drawing/2014/main" id="{513A59B9-851F-47AD-BB8B-C6B4CB345669}"/>
              </a:ext>
            </a:extLst>
          </p:cNvPr>
          <p:cNvPicPr>
            <a:picLocks noChangeAspect="1"/>
          </p:cNvPicPr>
          <p:nvPr/>
        </p:nvPicPr>
        <p:blipFill>
          <a:blip r:embed="rId3"/>
          <a:stretch>
            <a:fillRect/>
          </a:stretch>
        </p:blipFill>
        <p:spPr>
          <a:xfrm>
            <a:off x="1759874" y="251122"/>
            <a:ext cx="8916726" cy="5029200"/>
          </a:xfrm>
          <a:prstGeom prst="rect">
            <a:avLst/>
          </a:prstGeom>
        </p:spPr>
      </p:pic>
    </p:spTree>
    <p:extLst>
      <p:ext uri="{BB962C8B-B14F-4D97-AF65-F5344CB8AC3E}">
        <p14:creationId xmlns:p14="http://schemas.microsoft.com/office/powerpoint/2010/main" val="1317199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6F78CC-F477-4030-9341-E469476A977A}"/>
              </a:ext>
            </a:extLst>
          </p:cNvPr>
          <p:cNvPicPr>
            <a:picLocks noChangeAspect="1"/>
          </p:cNvPicPr>
          <p:nvPr/>
        </p:nvPicPr>
        <p:blipFill>
          <a:blip r:embed="rId2"/>
          <a:stretch>
            <a:fillRect/>
          </a:stretch>
        </p:blipFill>
        <p:spPr>
          <a:xfrm>
            <a:off x="1646237" y="373062"/>
            <a:ext cx="10005682" cy="4831329"/>
          </a:xfrm>
          <a:prstGeom prst="rect">
            <a:avLst/>
          </a:prstGeom>
        </p:spPr>
      </p:pic>
      <p:grpSp>
        <p:nvGrpSpPr>
          <p:cNvPr id="9" name="Gruppe 8">
            <a:extLst>
              <a:ext uri="{FF2B5EF4-FFF2-40B4-BE49-F238E27FC236}">
                <a16:creationId xmlns:a16="http://schemas.microsoft.com/office/drawing/2014/main" id="{55006E5F-B429-45AC-9A6B-70D70529708C}"/>
              </a:ext>
            </a:extLst>
          </p:cNvPr>
          <p:cNvGrpSpPr/>
          <p:nvPr/>
        </p:nvGrpSpPr>
        <p:grpSpPr>
          <a:xfrm>
            <a:off x="46037" y="144462"/>
            <a:ext cx="1241884" cy="1378374"/>
            <a:chOff x="3738400" y="3608494"/>
            <a:chExt cx="1241884" cy="1378374"/>
          </a:xfrm>
        </p:grpSpPr>
        <p:pic>
          <p:nvPicPr>
            <p:cNvPr id="12" name="Bilde 11" descr="Et bilde som inneholder person, mann, slips, vegg&#10;&#10;Beskrivelse som er generert med svært høy visshet">
              <a:extLst>
                <a:ext uri="{FF2B5EF4-FFF2-40B4-BE49-F238E27FC236}">
                  <a16:creationId xmlns:a16="http://schemas.microsoft.com/office/drawing/2014/main" id="{486BE463-281C-4B72-A3FB-27D21D3B39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13" name="TekstSylinder 12">
              <a:extLst>
                <a:ext uri="{FF2B5EF4-FFF2-40B4-BE49-F238E27FC236}">
                  <a16:creationId xmlns:a16="http://schemas.microsoft.com/office/drawing/2014/main" id="{7B080AA8-3259-47FC-B899-B0DB13BBB93B}"/>
                </a:ext>
              </a:extLst>
            </p:cNvPr>
            <p:cNvSpPr txBox="1"/>
            <p:nvPr/>
          </p:nvSpPr>
          <p:spPr>
            <a:xfrm>
              <a:off x="3738400" y="4612022"/>
              <a:ext cx="1241884" cy="374846"/>
            </a:xfrm>
            <a:prstGeom prst="rect">
              <a:avLst/>
            </a:prstGeom>
            <a:noFill/>
          </p:spPr>
          <p:txBody>
            <a:bodyPr wrap="square" rtlCol="0">
              <a:spAutoFit/>
            </a:bodyPr>
            <a:lstStyle/>
            <a:p>
              <a:r>
                <a:rPr lang="en-GB" sz="1836" dirty="0"/>
                <a:t>Candidate</a:t>
              </a:r>
            </a:p>
          </p:txBody>
        </p:sp>
      </p:grpSp>
    </p:spTree>
    <p:extLst>
      <p:ext uri="{BB962C8B-B14F-4D97-AF65-F5344CB8AC3E}">
        <p14:creationId xmlns:p14="http://schemas.microsoft.com/office/powerpoint/2010/main" val="446470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descr="Et bilde som inneholder skjermbilde&#10;&#10;Beskrivelse som er generert med svært høy visshet">
            <a:extLst>
              <a:ext uri="{FF2B5EF4-FFF2-40B4-BE49-F238E27FC236}">
                <a16:creationId xmlns:a16="http://schemas.microsoft.com/office/drawing/2014/main" id="{F69CCFCD-D1CC-4BB4-B5A5-E8E253A67D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3437" y="220662"/>
            <a:ext cx="2910357" cy="5173969"/>
          </a:xfrm>
        </p:spPr>
      </p:pic>
      <p:pic>
        <p:nvPicPr>
          <p:cNvPr id="8" name="Bilde 7" descr="Et bilde som inneholder skjermbilde&#10;&#10;Beskrivelse som er generert med svært høy visshet">
            <a:extLst>
              <a:ext uri="{FF2B5EF4-FFF2-40B4-BE49-F238E27FC236}">
                <a16:creationId xmlns:a16="http://schemas.microsoft.com/office/drawing/2014/main" id="{8380A3CF-E18B-41B7-AEBB-31082F3062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9237" y="220662"/>
            <a:ext cx="2910358" cy="5173969"/>
          </a:xfrm>
          <a:prstGeom prst="rect">
            <a:avLst/>
          </a:prstGeom>
        </p:spPr>
      </p:pic>
      <p:grpSp>
        <p:nvGrpSpPr>
          <p:cNvPr id="9" name="Gruppe 8">
            <a:extLst>
              <a:ext uri="{FF2B5EF4-FFF2-40B4-BE49-F238E27FC236}">
                <a16:creationId xmlns:a16="http://schemas.microsoft.com/office/drawing/2014/main" id="{27C8706A-FB17-4B5C-ACFB-84CC9E549374}"/>
              </a:ext>
            </a:extLst>
          </p:cNvPr>
          <p:cNvGrpSpPr/>
          <p:nvPr/>
        </p:nvGrpSpPr>
        <p:grpSpPr>
          <a:xfrm>
            <a:off x="46037" y="144462"/>
            <a:ext cx="1241884" cy="1378374"/>
            <a:chOff x="3738400" y="3608494"/>
            <a:chExt cx="1241884" cy="1378374"/>
          </a:xfrm>
        </p:grpSpPr>
        <p:pic>
          <p:nvPicPr>
            <p:cNvPr id="10" name="Bilde 9" descr="Et bilde som inneholder person, mann, slips, vegg&#10;&#10;Beskrivelse som er generert med svært høy visshet">
              <a:extLst>
                <a:ext uri="{FF2B5EF4-FFF2-40B4-BE49-F238E27FC236}">
                  <a16:creationId xmlns:a16="http://schemas.microsoft.com/office/drawing/2014/main" id="{9F05C6A6-9420-4F4D-9DBF-335B357C2D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11" name="TekstSylinder 10">
              <a:extLst>
                <a:ext uri="{FF2B5EF4-FFF2-40B4-BE49-F238E27FC236}">
                  <a16:creationId xmlns:a16="http://schemas.microsoft.com/office/drawing/2014/main" id="{3A369203-D539-4501-BF6C-EBAC37D4C3F9}"/>
                </a:ext>
              </a:extLst>
            </p:cNvPr>
            <p:cNvSpPr txBox="1"/>
            <p:nvPr/>
          </p:nvSpPr>
          <p:spPr>
            <a:xfrm>
              <a:off x="3738400" y="4612022"/>
              <a:ext cx="1241884" cy="374846"/>
            </a:xfrm>
            <a:prstGeom prst="rect">
              <a:avLst/>
            </a:prstGeom>
            <a:noFill/>
          </p:spPr>
          <p:txBody>
            <a:bodyPr wrap="square" rtlCol="0">
              <a:spAutoFit/>
            </a:bodyPr>
            <a:lstStyle/>
            <a:p>
              <a:r>
                <a:rPr lang="en-GB" sz="1836" dirty="0"/>
                <a:t>Candidate</a:t>
              </a:r>
            </a:p>
          </p:txBody>
        </p:sp>
      </p:grpSp>
    </p:spTree>
    <p:extLst>
      <p:ext uri="{BB962C8B-B14F-4D97-AF65-F5344CB8AC3E}">
        <p14:creationId xmlns:p14="http://schemas.microsoft.com/office/powerpoint/2010/main" val="20280576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descr="Et bilde som inneholder skjermbilde&#10;&#10;Beskrivelse som er generert med svært høy visshet">
            <a:extLst>
              <a:ext uri="{FF2B5EF4-FFF2-40B4-BE49-F238E27FC236}">
                <a16:creationId xmlns:a16="http://schemas.microsoft.com/office/drawing/2014/main" id="{EF6A9E31-3906-4F5D-A8D1-F3DAE02ABF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1037" y="296862"/>
            <a:ext cx="8949674" cy="5147042"/>
          </a:xfrm>
        </p:spPr>
      </p:pic>
      <p:grpSp>
        <p:nvGrpSpPr>
          <p:cNvPr id="7" name="Gruppe 6">
            <a:extLst>
              <a:ext uri="{FF2B5EF4-FFF2-40B4-BE49-F238E27FC236}">
                <a16:creationId xmlns:a16="http://schemas.microsoft.com/office/drawing/2014/main" id="{FD586533-1C1D-459C-8DD4-2ED37E369A3A}"/>
              </a:ext>
            </a:extLst>
          </p:cNvPr>
          <p:cNvGrpSpPr/>
          <p:nvPr/>
        </p:nvGrpSpPr>
        <p:grpSpPr>
          <a:xfrm>
            <a:off x="198437" y="296862"/>
            <a:ext cx="1138363" cy="1382581"/>
            <a:chOff x="8290884" y="3881876"/>
            <a:chExt cx="1116143" cy="1355594"/>
          </a:xfrm>
        </p:grpSpPr>
        <p:pic>
          <p:nvPicPr>
            <p:cNvPr id="8" name="Bilde 7" descr="Et bilde som inneholder person, mann, innendørs, vegg&#10;&#10;Beskrivelse som er generert med svært høy visshet">
              <a:extLst>
                <a:ext uri="{FF2B5EF4-FFF2-40B4-BE49-F238E27FC236}">
                  <a16:creationId xmlns:a16="http://schemas.microsoft.com/office/drawing/2014/main" id="{1D296132-C735-42AE-B312-188F11F8EC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9" name="TekstSylinder 8">
              <a:extLst>
                <a:ext uri="{FF2B5EF4-FFF2-40B4-BE49-F238E27FC236}">
                  <a16:creationId xmlns:a16="http://schemas.microsoft.com/office/drawing/2014/main" id="{A6F87A79-C164-4F79-8B45-BD2CEF7B9872}"/>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4002481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tel 3">
            <a:extLst>
              <a:ext uri="{FF2B5EF4-FFF2-40B4-BE49-F238E27FC236}">
                <a16:creationId xmlns:a16="http://schemas.microsoft.com/office/drawing/2014/main" id="{C0A61A1B-8A68-49C5-ABB4-8D5CED3A65A9}"/>
              </a:ext>
            </a:extLst>
          </p:cNvPr>
          <p:cNvSpPr txBox="1">
            <a:spLocks/>
          </p:cNvSpPr>
          <p:nvPr/>
        </p:nvSpPr>
        <p:spPr>
          <a:xfrm>
            <a:off x="3808033" y="1058862"/>
            <a:ext cx="3975521" cy="1116579"/>
          </a:xfrm>
          <a:prstGeom prst="rect">
            <a:avLst/>
          </a:prstGeom>
        </p:spPr>
        <p:txBody>
          <a:bodyPr vert="horz" wrap="square" lIns="146304" tIns="91440" rIns="146304" bIns="91440" rtlCol="0" anchor="b">
            <a:normAutofit/>
          </a:bodyPr>
          <a:lstStyle>
            <a:lvl1pPr algn="ctr" defTabSz="932742" rtl="0" eaLnBrk="1" latinLnBrk="0" hangingPunct="1">
              <a:lnSpc>
                <a:spcPct val="90000"/>
              </a:lnSpc>
              <a:spcBef>
                <a:spcPct val="0"/>
              </a:spcBef>
              <a:buNone/>
              <a:defRPr lang="en-US" sz="6118" b="0" kern="1200" cap="none" spc="-102" baseline="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lang="nb-NO" sz="6000" dirty="0"/>
              <a:t>Onboard</a:t>
            </a:r>
          </a:p>
        </p:txBody>
      </p:sp>
      <p:grpSp>
        <p:nvGrpSpPr>
          <p:cNvPr id="22" name="Gruppe 21">
            <a:extLst>
              <a:ext uri="{FF2B5EF4-FFF2-40B4-BE49-F238E27FC236}">
                <a16:creationId xmlns:a16="http://schemas.microsoft.com/office/drawing/2014/main" id="{0FBE2830-F3E7-42B3-BF5C-DB9B5753F710}"/>
              </a:ext>
            </a:extLst>
          </p:cNvPr>
          <p:cNvGrpSpPr/>
          <p:nvPr/>
        </p:nvGrpSpPr>
        <p:grpSpPr>
          <a:xfrm>
            <a:off x="3475037" y="2950244"/>
            <a:ext cx="1241884" cy="1378374"/>
            <a:chOff x="3738400" y="3608494"/>
            <a:chExt cx="1241884" cy="1378374"/>
          </a:xfrm>
        </p:grpSpPr>
        <p:pic>
          <p:nvPicPr>
            <p:cNvPr id="23" name="Bilde 22" descr="Et bilde som inneholder person, mann, slips, vegg&#10;&#10;Beskrivelse som er generert med svært høy visshet">
              <a:extLst>
                <a:ext uri="{FF2B5EF4-FFF2-40B4-BE49-F238E27FC236}">
                  <a16:creationId xmlns:a16="http://schemas.microsoft.com/office/drawing/2014/main" id="{0C059D64-AB19-4C74-B541-2DECB10E4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24" name="TekstSylinder 23">
              <a:extLst>
                <a:ext uri="{FF2B5EF4-FFF2-40B4-BE49-F238E27FC236}">
                  <a16:creationId xmlns:a16="http://schemas.microsoft.com/office/drawing/2014/main" id="{B5DB46C6-1C8D-4574-ADE2-65A241306E55}"/>
                </a:ext>
              </a:extLst>
            </p:cNvPr>
            <p:cNvSpPr txBox="1"/>
            <p:nvPr/>
          </p:nvSpPr>
          <p:spPr>
            <a:xfrm>
              <a:off x="3738400" y="4612022"/>
              <a:ext cx="1241884" cy="374846"/>
            </a:xfrm>
            <a:prstGeom prst="rect">
              <a:avLst/>
            </a:prstGeom>
            <a:noFill/>
          </p:spPr>
          <p:txBody>
            <a:bodyPr wrap="square" rtlCol="0">
              <a:spAutoFit/>
            </a:bodyPr>
            <a:lstStyle/>
            <a:p>
              <a:r>
                <a:rPr lang="en-GB" sz="1836" dirty="0"/>
                <a:t>Candidate</a:t>
              </a:r>
            </a:p>
          </p:txBody>
        </p:sp>
      </p:grpSp>
      <p:grpSp>
        <p:nvGrpSpPr>
          <p:cNvPr id="25" name="Gruppe 24">
            <a:extLst>
              <a:ext uri="{FF2B5EF4-FFF2-40B4-BE49-F238E27FC236}">
                <a16:creationId xmlns:a16="http://schemas.microsoft.com/office/drawing/2014/main" id="{7F1927EC-7246-4018-A83D-72FB7B2627F8}"/>
              </a:ext>
            </a:extLst>
          </p:cNvPr>
          <p:cNvGrpSpPr/>
          <p:nvPr/>
        </p:nvGrpSpPr>
        <p:grpSpPr>
          <a:xfrm>
            <a:off x="5622839" y="2950244"/>
            <a:ext cx="822546" cy="1385218"/>
            <a:chOff x="5971944" y="3881876"/>
            <a:chExt cx="806491" cy="1358180"/>
          </a:xfrm>
        </p:grpSpPr>
        <p:pic>
          <p:nvPicPr>
            <p:cNvPr id="26" name="Bilde 25" descr="Et bilde som inneholder person, kvinne, himmel, utendørs&#10;&#10;Beskrivelse som er generert med svært høy visshet">
              <a:extLst>
                <a:ext uri="{FF2B5EF4-FFF2-40B4-BE49-F238E27FC236}">
                  <a16:creationId xmlns:a16="http://schemas.microsoft.com/office/drawing/2014/main" id="{26836F70-FEE0-4CAD-A738-6C74232A16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27" name="TekstSylinder 26">
              <a:extLst>
                <a:ext uri="{FF2B5EF4-FFF2-40B4-BE49-F238E27FC236}">
                  <a16:creationId xmlns:a16="http://schemas.microsoft.com/office/drawing/2014/main" id="{567C8F90-E8AF-4CBF-AB96-245DD70C149D}"/>
                </a:ext>
              </a:extLst>
            </p:cNvPr>
            <p:cNvSpPr txBox="1"/>
            <p:nvPr/>
          </p:nvSpPr>
          <p:spPr>
            <a:xfrm>
              <a:off x="6141523" y="4872527"/>
              <a:ext cx="481659" cy="367529"/>
            </a:xfrm>
            <a:prstGeom prst="rect">
              <a:avLst/>
            </a:prstGeom>
            <a:noFill/>
          </p:spPr>
          <p:txBody>
            <a:bodyPr wrap="square" rtlCol="0">
              <a:spAutoFit/>
            </a:bodyPr>
            <a:lstStyle/>
            <a:p>
              <a:r>
                <a:rPr lang="nb-NO" sz="1836" dirty="0"/>
                <a:t>HR</a:t>
              </a:r>
            </a:p>
          </p:txBody>
        </p:sp>
      </p:grpSp>
      <p:grpSp>
        <p:nvGrpSpPr>
          <p:cNvPr id="28" name="Gruppe 27">
            <a:extLst>
              <a:ext uri="{FF2B5EF4-FFF2-40B4-BE49-F238E27FC236}">
                <a16:creationId xmlns:a16="http://schemas.microsoft.com/office/drawing/2014/main" id="{4F250073-2D87-4602-B6A2-4D19113C5019}"/>
              </a:ext>
            </a:extLst>
          </p:cNvPr>
          <p:cNvGrpSpPr/>
          <p:nvPr/>
        </p:nvGrpSpPr>
        <p:grpSpPr>
          <a:xfrm>
            <a:off x="7351303" y="2950244"/>
            <a:ext cx="1176348" cy="1378372"/>
            <a:chOff x="8240637" y="3881876"/>
            <a:chExt cx="1153387" cy="1351467"/>
          </a:xfrm>
        </p:grpSpPr>
        <p:pic>
          <p:nvPicPr>
            <p:cNvPr id="29" name="Bilde 28" descr="Et bilde som inneholder person, mann, innendørs, vegg&#10;&#10;Beskrivelse som er generert med svært høy visshet">
              <a:extLst>
                <a:ext uri="{FF2B5EF4-FFF2-40B4-BE49-F238E27FC236}">
                  <a16:creationId xmlns:a16="http://schemas.microsoft.com/office/drawing/2014/main" id="{E4D1409A-9B9A-421B-A777-BE47DA2125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30" name="TekstSylinder 29">
              <a:extLst>
                <a:ext uri="{FF2B5EF4-FFF2-40B4-BE49-F238E27FC236}">
                  <a16:creationId xmlns:a16="http://schemas.microsoft.com/office/drawing/2014/main" id="{006CB955-C5FB-4AFA-8B49-111DDFF2CCA9}"/>
                </a:ext>
              </a:extLst>
            </p:cNvPr>
            <p:cNvSpPr txBox="1"/>
            <p:nvPr/>
          </p:nvSpPr>
          <p:spPr>
            <a:xfrm>
              <a:off x="8240637" y="4865814"/>
              <a:ext cx="1153387" cy="36752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37576599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D30CA84B-4578-4FE5-921F-A01E9F3ED1A2}"/>
              </a:ext>
            </a:extLst>
          </p:cNvPr>
          <p:cNvGrpSpPr/>
          <p:nvPr/>
        </p:nvGrpSpPr>
        <p:grpSpPr>
          <a:xfrm>
            <a:off x="309571" y="251122"/>
            <a:ext cx="822546" cy="1385218"/>
            <a:chOff x="5971944" y="3881876"/>
            <a:chExt cx="806491" cy="1358180"/>
          </a:xfrm>
        </p:grpSpPr>
        <p:pic>
          <p:nvPicPr>
            <p:cNvPr id="9" name="Bilde 8" descr="Et bilde som inneholder person, kvinne, himmel, utendørs&#10;&#10;Beskrivelse som er generert med svært høy visshet">
              <a:extLst>
                <a:ext uri="{FF2B5EF4-FFF2-40B4-BE49-F238E27FC236}">
                  <a16:creationId xmlns:a16="http://schemas.microsoft.com/office/drawing/2014/main" id="{053D138E-72CB-4689-827B-6410941907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0" name="TekstSylinder 9">
              <a:extLst>
                <a:ext uri="{FF2B5EF4-FFF2-40B4-BE49-F238E27FC236}">
                  <a16:creationId xmlns:a16="http://schemas.microsoft.com/office/drawing/2014/main" id="{5A0C140A-44D1-405C-B616-58AFE9D71FFF}"/>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pic>
        <p:nvPicPr>
          <p:cNvPr id="3" name="Bilde 2">
            <a:extLst>
              <a:ext uri="{FF2B5EF4-FFF2-40B4-BE49-F238E27FC236}">
                <a16:creationId xmlns:a16="http://schemas.microsoft.com/office/drawing/2014/main" id="{3A438999-947B-4E38-A141-9648945D57A4}"/>
              </a:ext>
            </a:extLst>
          </p:cNvPr>
          <p:cNvPicPr>
            <a:picLocks noChangeAspect="1"/>
          </p:cNvPicPr>
          <p:nvPr/>
        </p:nvPicPr>
        <p:blipFill>
          <a:blip r:embed="rId3"/>
          <a:stretch>
            <a:fillRect/>
          </a:stretch>
        </p:blipFill>
        <p:spPr>
          <a:xfrm>
            <a:off x="1579959" y="144462"/>
            <a:ext cx="9276555" cy="5200294"/>
          </a:xfrm>
          <a:prstGeom prst="rect">
            <a:avLst/>
          </a:prstGeom>
        </p:spPr>
      </p:pic>
    </p:spTree>
    <p:extLst>
      <p:ext uri="{BB962C8B-B14F-4D97-AF65-F5344CB8AC3E}">
        <p14:creationId xmlns:p14="http://schemas.microsoft.com/office/powerpoint/2010/main" val="41137774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pe 10">
            <a:extLst>
              <a:ext uri="{FF2B5EF4-FFF2-40B4-BE49-F238E27FC236}">
                <a16:creationId xmlns:a16="http://schemas.microsoft.com/office/drawing/2014/main" id="{3FF5F58C-6385-4FE2-BA9B-A7299502FAA7}"/>
              </a:ext>
            </a:extLst>
          </p:cNvPr>
          <p:cNvGrpSpPr/>
          <p:nvPr/>
        </p:nvGrpSpPr>
        <p:grpSpPr>
          <a:xfrm>
            <a:off x="309571" y="251122"/>
            <a:ext cx="822546" cy="1385218"/>
            <a:chOff x="5971944" y="3881876"/>
            <a:chExt cx="806491" cy="1358180"/>
          </a:xfrm>
        </p:grpSpPr>
        <p:pic>
          <p:nvPicPr>
            <p:cNvPr id="12" name="Bilde 11" descr="Et bilde som inneholder person, kvinne, himmel, utendørs&#10;&#10;Beskrivelse som er generert med svært høy visshet">
              <a:extLst>
                <a:ext uri="{FF2B5EF4-FFF2-40B4-BE49-F238E27FC236}">
                  <a16:creationId xmlns:a16="http://schemas.microsoft.com/office/drawing/2014/main" id="{DDF0D35A-C6B5-4E35-9133-8BD05935F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3" name="TekstSylinder 12">
              <a:extLst>
                <a:ext uri="{FF2B5EF4-FFF2-40B4-BE49-F238E27FC236}">
                  <a16:creationId xmlns:a16="http://schemas.microsoft.com/office/drawing/2014/main" id="{100630CC-81AC-4A3A-9C21-C4FC4FD28BEA}"/>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grpSp>
        <p:nvGrpSpPr>
          <p:cNvPr id="14" name="Gruppe 13">
            <a:extLst>
              <a:ext uri="{FF2B5EF4-FFF2-40B4-BE49-F238E27FC236}">
                <a16:creationId xmlns:a16="http://schemas.microsoft.com/office/drawing/2014/main" id="{3BE00C09-5C7F-447E-999E-69C743ADDA6C}"/>
              </a:ext>
            </a:extLst>
          </p:cNvPr>
          <p:cNvGrpSpPr/>
          <p:nvPr/>
        </p:nvGrpSpPr>
        <p:grpSpPr>
          <a:xfrm>
            <a:off x="190399" y="1715903"/>
            <a:ext cx="1138363" cy="1382581"/>
            <a:chOff x="8290884" y="3881876"/>
            <a:chExt cx="1116143" cy="1355594"/>
          </a:xfrm>
        </p:grpSpPr>
        <p:pic>
          <p:nvPicPr>
            <p:cNvPr id="15" name="Bilde 14" descr="Et bilde som inneholder person, mann, innendørs, vegg&#10;&#10;Beskrivelse som er generert med svært høy visshet">
              <a:extLst>
                <a:ext uri="{FF2B5EF4-FFF2-40B4-BE49-F238E27FC236}">
                  <a16:creationId xmlns:a16="http://schemas.microsoft.com/office/drawing/2014/main" id="{F38289D4-3818-4CE1-AF42-94C367D2A3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6" name="TekstSylinder 15">
              <a:extLst>
                <a:ext uri="{FF2B5EF4-FFF2-40B4-BE49-F238E27FC236}">
                  <a16:creationId xmlns:a16="http://schemas.microsoft.com/office/drawing/2014/main" id="{DF5831E1-CFDF-44E5-BBF6-CC6AD00B22EA}"/>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pic>
        <p:nvPicPr>
          <p:cNvPr id="4" name="Bilde 3">
            <a:extLst>
              <a:ext uri="{FF2B5EF4-FFF2-40B4-BE49-F238E27FC236}">
                <a16:creationId xmlns:a16="http://schemas.microsoft.com/office/drawing/2014/main" id="{00B0DF8A-18D8-429E-BFD5-D956FAACDC6D}"/>
              </a:ext>
            </a:extLst>
          </p:cNvPr>
          <p:cNvPicPr>
            <a:picLocks noChangeAspect="1"/>
          </p:cNvPicPr>
          <p:nvPr/>
        </p:nvPicPr>
        <p:blipFill>
          <a:blip r:embed="rId4"/>
          <a:stretch>
            <a:fillRect/>
          </a:stretch>
        </p:blipFill>
        <p:spPr>
          <a:xfrm>
            <a:off x="2645962" y="310655"/>
            <a:ext cx="7144549" cy="5200811"/>
          </a:xfrm>
          <a:prstGeom prst="rect">
            <a:avLst/>
          </a:prstGeom>
        </p:spPr>
      </p:pic>
    </p:spTree>
    <p:extLst>
      <p:ext uri="{BB962C8B-B14F-4D97-AF65-F5344CB8AC3E}">
        <p14:creationId xmlns:p14="http://schemas.microsoft.com/office/powerpoint/2010/main" val="1634374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pe 9">
            <a:extLst>
              <a:ext uri="{FF2B5EF4-FFF2-40B4-BE49-F238E27FC236}">
                <a16:creationId xmlns:a16="http://schemas.microsoft.com/office/drawing/2014/main" id="{E7FEE464-00D3-43F1-936B-DDCD8EEE23AB}"/>
              </a:ext>
            </a:extLst>
          </p:cNvPr>
          <p:cNvGrpSpPr/>
          <p:nvPr/>
        </p:nvGrpSpPr>
        <p:grpSpPr>
          <a:xfrm>
            <a:off x="46037" y="144462"/>
            <a:ext cx="1241884" cy="1378374"/>
            <a:chOff x="3738400" y="3608494"/>
            <a:chExt cx="1241884" cy="1378374"/>
          </a:xfrm>
        </p:grpSpPr>
        <p:pic>
          <p:nvPicPr>
            <p:cNvPr id="11" name="Bilde 10" descr="Et bilde som inneholder person, mann, slips, vegg&#10;&#10;Beskrivelse som er generert med svært høy visshet">
              <a:extLst>
                <a:ext uri="{FF2B5EF4-FFF2-40B4-BE49-F238E27FC236}">
                  <a16:creationId xmlns:a16="http://schemas.microsoft.com/office/drawing/2014/main" id="{E8BFD78E-7E03-4433-9A3B-1981BF8EE3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12" name="TekstSylinder 11">
              <a:extLst>
                <a:ext uri="{FF2B5EF4-FFF2-40B4-BE49-F238E27FC236}">
                  <a16:creationId xmlns:a16="http://schemas.microsoft.com/office/drawing/2014/main" id="{E572DE2A-3A29-4FBA-B0D9-1244A897471E}"/>
                </a:ext>
              </a:extLst>
            </p:cNvPr>
            <p:cNvSpPr txBox="1"/>
            <p:nvPr/>
          </p:nvSpPr>
          <p:spPr>
            <a:xfrm>
              <a:off x="3738400" y="4612022"/>
              <a:ext cx="1241884" cy="374846"/>
            </a:xfrm>
            <a:prstGeom prst="rect">
              <a:avLst/>
            </a:prstGeom>
            <a:noFill/>
          </p:spPr>
          <p:txBody>
            <a:bodyPr wrap="square" rtlCol="0">
              <a:spAutoFit/>
            </a:bodyPr>
            <a:lstStyle/>
            <a:p>
              <a:r>
                <a:rPr lang="en-GB" sz="1836" dirty="0"/>
                <a:t>Candidate</a:t>
              </a:r>
            </a:p>
          </p:txBody>
        </p:sp>
      </p:grpSp>
      <p:pic>
        <p:nvPicPr>
          <p:cNvPr id="2" name="Bilde 1">
            <a:extLst>
              <a:ext uri="{FF2B5EF4-FFF2-40B4-BE49-F238E27FC236}">
                <a16:creationId xmlns:a16="http://schemas.microsoft.com/office/drawing/2014/main" id="{1EE15E73-FFF7-4DE5-B686-9B0C0BF233CB}"/>
              </a:ext>
            </a:extLst>
          </p:cNvPr>
          <p:cNvPicPr>
            <a:picLocks noChangeAspect="1"/>
          </p:cNvPicPr>
          <p:nvPr/>
        </p:nvPicPr>
        <p:blipFill>
          <a:blip r:embed="rId3"/>
          <a:stretch>
            <a:fillRect/>
          </a:stretch>
        </p:blipFill>
        <p:spPr>
          <a:xfrm>
            <a:off x="1570037" y="220662"/>
            <a:ext cx="10131764" cy="5129145"/>
          </a:xfrm>
          <a:prstGeom prst="rect">
            <a:avLst/>
          </a:prstGeom>
        </p:spPr>
      </p:pic>
    </p:spTree>
    <p:extLst>
      <p:ext uri="{BB962C8B-B14F-4D97-AF65-F5344CB8AC3E}">
        <p14:creationId xmlns:p14="http://schemas.microsoft.com/office/powerpoint/2010/main" val="3345076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tel 3">
            <a:extLst>
              <a:ext uri="{FF2B5EF4-FFF2-40B4-BE49-F238E27FC236}">
                <a16:creationId xmlns:a16="http://schemas.microsoft.com/office/drawing/2014/main" id="{5475D70C-7F0C-4CE3-8F56-0B3307D812B1}"/>
              </a:ext>
            </a:extLst>
          </p:cNvPr>
          <p:cNvSpPr txBox="1">
            <a:spLocks/>
          </p:cNvSpPr>
          <p:nvPr/>
        </p:nvSpPr>
        <p:spPr>
          <a:xfrm>
            <a:off x="3808033" y="1058862"/>
            <a:ext cx="3975521" cy="1116579"/>
          </a:xfrm>
          <a:prstGeom prst="rect">
            <a:avLst/>
          </a:prstGeom>
        </p:spPr>
        <p:txBody>
          <a:bodyPr vert="horz" wrap="square" lIns="146304" tIns="91440" rIns="146304" bIns="91440" rtlCol="0" anchor="b">
            <a:normAutofit/>
          </a:bodyPr>
          <a:lstStyle>
            <a:lvl1pPr algn="ctr" defTabSz="932742" rtl="0" eaLnBrk="1" latinLnBrk="0" hangingPunct="1">
              <a:lnSpc>
                <a:spcPct val="90000"/>
              </a:lnSpc>
              <a:spcBef>
                <a:spcPct val="0"/>
              </a:spcBef>
              <a:buNone/>
              <a:defRPr lang="en-US" sz="6118" b="0" kern="1200" cap="none" spc="-102" baseline="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lang="nb-NO" sz="6000" dirty="0"/>
              <a:t>Core HR</a:t>
            </a:r>
          </a:p>
        </p:txBody>
      </p:sp>
      <p:grpSp>
        <p:nvGrpSpPr>
          <p:cNvPr id="15" name="Gruppe 14">
            <a:extLst>
              <a:ext uri="{FF2B5EF4-FFF2-40B4-BE49-F238E27FC236}">
                <a16:creationId xmlns:a16="http://schemas.microsoft.com/office/drawing/2014/main" id="{8A4AF75F-202C-4F8E-B4DD-1B6AE5B34E71}"/>
              </a:ext>
            </a:extLst>
          </p:cNvPr>
          <p:cNvGrpSpPr/>
          <p:nvPr/>
        </p:nvGrpSpPr>
        <p:grpSpPr>
          <a:xfrm>
            <a:off x="3475037" y="2950244"/>
            <a:ext cx="1241884" cy="1378374"/>
            <a:chOff x="3738400" y="3608494"/>
            <a:chExt cx="1241884" cy="1378374"/>
          </a:xfrm>
        </p:grpSpPr>
        <p:pic>
          <p:nvPicPr>
            <p:cNvPr id="16" name="Bilde 15" descr="Et bilde som inneholder person, mann, slips, vegg&#10;&#10;Beskrivelse som er generert med svært høy visshet">
              <a:extLst>
                <a:ext uri="{FF2B5EF4-FFF2-40B4-BE49-F238E27FC236}">
                  <a16:creationId xmlns:a16="http://schemas.microsoft.com/office/drawing/2014/main" id="{946B3281-8BC1-471C-9C52-E4B769348D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17" name="TekstSylinder 16">
              <a:extLst>
                <a:ext uri="{FF2B5EF4-FFF2-40B4-BE49-F238E27FC236}">
                  <a16:creationId xmlns:a16="http://schemas.microsoft.com/office/drawing/2014/main" id="{860BD82F-8D0A-45A0-99FC-60BE93F38C30}"/>
                </a:ext>
              </a:extLst>
            </p:cNvPr>
            <p:cNvSpPr txBox="1"/>
            <p:nvPr/>
          </p:nvSpPr>
          <p:spPr>
            <a:xfrm>
              <a:off x="3738400" y="4612022"/>
              <a:ext cx="1241884" cy="374846"/>
            </a:xfrm>
            <a:prstGeom prst="rect">
              <a:avLst/>
            </a:prstGeom>
            <a:noFill/>
          </p:spPr>
          <p:txBody>
            <a:bodyPr wrap="square" rtlCol="0">
              <a:spAutoFit/>
            </a:bodyPr>
            <a:lstStyle/>
            <a:p>
              <a:r>
                <a:rPr lang="en-GB" sz="1836" dirty="0"/>
                <a:t>Employee</a:t>
              </a:r>
            </a:p>
          </p:txBody>
        </p:sp>
      </p:grpSp>
      <p:grpSp>
        <p:nvGrpSpPr>
          <p:cNvPr id="18" name="Gruppe 17">
            <a:extLst>
              <a:ext uri="{FF2B5EF4-FFF2-40B4-BE49-F238E27FC236}">
                <a16:creationId xmlns:a16="http://schemas.microsoft.com/office/drawing/2014/main" id="{82142AC7-F675-4A85-9BDC-16D9709E013E}"/>
              </a:ext>
            </a:extLst>
          </p:cNvPr>
          <p:cNvGrpSpPr/>
          <p:nvPr/>
        </p:nvGrpSpPr>
        <p:grpSpPr>
          <a:xfrm>
            <a:off x="5622839" y="2950244"/>
            <a:ext cx="822546" cy="1385218"/>
            <a:chOff x="5971944" y="3881876"/>
            <a:chExt cx="806491" cy="1358180"/>
          </a:xfrm>
        </p:grpSpPr>
        <p:pic>
          <p:nvPicPr>
            <p:cNvPr id="19" name="Bilde 18" descr="Et bilde som inneholder person, kvinne, himmel, utendørs&#10;&#10;Beskrivelse som er generert med svært høy visshet">
              <a:extLst>
                <a:ext uri="{FF2B5EF4-FFF2-40B4-BE49-F238E27FC236}">
                  <a16:creationId xmlns:a16="http://schemas.microsoft.com/office/drawing/2014/main" id="{EAF62548-B6B7-43AA-A405-A691EBB322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20" name="TekstSylinder 19">
              <a:extLst>
                <a:ext uri="{FF2B5EF4-FFF2-40B4-BE49-F238E27FC236}">
                  <a16:creationId xmlns:a16="http://schemas.microsoft.com/office/drawing/2014/main" id="{103193FE-A85A-4B62-B1E7-D2FF1D2E1DD5}"/>
                </a:ext>
              </a:extLst>
            </p:cNvPr>
            <p:cNvSpPr txBox="1"/>
            <p:nvPr/>
          </p:nvSpPr>
          <p:spPr>
            <a:xfrm>
              <a:off x="6141523" y="4872527"/>
              <a:ext cx="481659" cy="367529"/>
            </a:xfrm>
            <a:prstGeom prst="rect">
              <a:avLst/>
            </a:prstGeom>
            <a:noFill/>
          </p:spPr>
          <p:txBody>
            <a:bodyPr wrap="square" rtlCol="0">
              <a:spAutoFit/>
            </a:bodyPr>
            <a:lstStyle/>
            <a:p>
              <a:r>
                <a:rPr lang="nb-NO" sz="1836" dirty="0"/>
                <a:t>HR</a:t>
              </a:r>
            </a:p>
          </p:txBody>
        </p:sp>
      </p:grpSp>
      <p:grpSp>
        <p:nvGrpSpPr>
          <p:cNvPr id="30" name="Gruppe 29">
            <a:extLst>
              <a:ext uri="{FF2B5EF4-FFF2-40B4-BE49-F238E27FC236}">
                <a16:creationId xmlns:a16="http://schemas.microsoft.com/office/drawing/2014/main" id="{12041E74-7259-4E55-9895-23938157794A}"/>
              </a:ext>
            </a:extLst>
          </p:cNvPr>
          <p:cNvGrpSpPr/>
          <p:nvPr/>
        </p:nvGrpSpPr>
        <p:grpSpPr>
          <a:xfrm>
            <a:off x="7351303" y="2950244"/>
            <a:ext cx="1176348" cy="1378372"/>
            <a:chOff x="8240637" y="3881876"/>
            <a:chExt cx="1153387" cy="1351467"/>
          </a:xfrm>
        </p:grpSpPr>
        <p:pic>
          <p:nvPicPr>
            <p:cNvPr id="31" name="Bilde 30" descr="Et bilde som inneholder person, mann, innendørs, vegg&#10;&#10;Beskrivelse som er generert med svært høy visshet">
              <a:extLst>
                <a:ext uri="{FF2B5EF4-FFF2-40B4-BE49-F238E27FC236}">
                  <a16:creationId xmlns:a16="http://schemas.microsoft.com/office/drawing/2014/main" id="{146DD5F6-8A30-4C98-A133-35637721EB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32" name="TekstSylinder 31">
              <a:extLst>
                <a:ext uri="{FF2B5EF4-FFF2-40B4-BE49-F238E27FC236}">
                  <a16:creationId xmlns:a16="http://schemas.microsoft.com/office/drawing/2014/main" id="{4E8819C7-0ADB-4A58-B117-64F8D6014660}"/>
                </a:ext>
              </a:extLst>
            </p:cNvPr>
            <p:cNvSpPr txBox="1"/>
            <p:nvPr/>
          </p:nvSpPr>
          <p:spPr>
            <a:xfrm>
              <a:off x="8240637" y="4865814"/>
              <a:ext cx="1153387" cy="36752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29693355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383BCF60-632A-4B33-989F-C1FD10490D0A}"/>
              </a:ext>
            </a:extLst>
          </p:cNvPr>
          <p:cNvPicPr>
            <a:picLocks noChangeAspect="1"/>
          </p:cNvPicPr>
          <p:nvPr/>
        </p:nvPicPr>
        <p:blipFill>
          <a:blip r:embed="rId2"/>
          <a:stretch>
            <a:fillRect/>
          </a:stretch>
        </p:blipFill>
        <p:spPr>
          <a:xfrm>
            <a:off x="1570037" y="471782"/>
            <a:ext cx="10629508" cy="4880089"/>
          </a:xfrm>
          <a:prstGeom prst="rect">
            <a:avLst/>
          </a:prstGeom>
        </p:spPr>
      </p:pic>
      <p:grpSp>
        <p:nvGrpSpPr>
          <p:cNvPr id="21" name="Gruppe 20">
            <a:extLst>
              <a:ext uri="{FF2B5EF4-FFF2-40B4-BE49-F238E27FC236}">
                <a16:creationId xmlns:a16="http://schemas.microsoft.com/office/drawing/2014/main" id="{61DB4FCA-023C-4BAF-8CE4-EB8D0F305264}"/>
              </a:ext>
            </a:extLst>
          </p:cNvPr>
          <p:cNvGrpSpPr/>
          <p:nvPr/>
        </p:nvGrpSpPr>
        <p:grpSpPr>
          <a:xfrm>
            <a:off x="309571" y="251122"/>
            <a:ext cx="822546" cy="1385218"/>
            <a:chOff x="5971944" y="3881876"/>
            <a:chExt cx="806491" cy="1358180"/>
          </a:xfrm>
        </p:grpSpPr>
        <p:pic>
          <p:nvPicPr>
            <p:cNvPr id="22" name="Bilde 21" descr="Et bilde som inneholder person, kvinne, himmel, utendørs&#10;&#10;Beskrivelse som er generert med svært høy visshet">
              <a:extLst>
                <a:ext uri="{FF2B5EF4-FFF2-40B4-BE49-F238E27FC236}">
                  <a16:creationId xmlns:a16="http://schemas.microsoft.com/office/drawing/2014/main" id="{0B8BA7C8-7E3B-418F-9B76-0F840DA4BB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23" name="TekstSylinder 22">
              <a:extLst>
                <a:ext uri="{FF2B5EF4-FFF2-40B4-BE49-F238E27FC236}">
                  <a16:creationId xmlns:a16="http://schemas.microsoft.com/office/drawing/2014/main" id="{D7CA73AD-39C8-4A78-B16A-E6BD53BD81A9}"/>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grpSp>
        <p:nvGrpSpPr>
          <p:cNvPr id="24" name="Gruppe 23">
            <a:extLst>
              <a:ext uri="{FF2B5EF4-FFF2-40B4-BE49-F238E27FC236}">
                <a16:creationId xmlns:a16="http://schemas.microsoft.com/office/drawing/2014/main" id="{0E02FB89-E917-4062-9BD3-834A36FC3B3C}"/>
              </a:ext>
            </a:extLst>
          </p:cNvPr>
          <p:cNvGrpSpPr/>
          <p:nvPr/>
        </p:nvGrpSpPr>
        <p:grpSpPr>
          <a:xfrm>
            <a:off x="190399" y="1714982"/>
            <a:ext cx="1138363" cy="1382581"/>
            <a:chOff x="8290884" y="3881876"/>
            <a:chExt cx="1116143" cy="1355594"/>
          </a:xfrm>
        </p:grpSpPr>
        <p:pic>
          <p:nvPicPr>
            <p:cNvPr id="25" name="Bilde 24" descr="Et bilde som inneholder person, mann, innendørs, vegg&#10;&#10;Beskrivelse som er generert med svært høy visshet">
              <a:extLst>
                <a:ext uri="{FF2B5EF4-FFF2-40B4-BE49-F238E27FC236}">
                  <a16:creationId xmlns:a16="http://schemas.microsoft.com/office/drawing/2014/main" id="{28A2C011-756E-4759-B91E-C6D12AEC04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26" name="TekstSylinder 25">
              <a:extLst>
                <a:ext uri="{FF2B5EF4-FFF2-40B4-BE49-F238E27FC236}">
                  <a16:creationId xmlns:a16="http://schemas.microsoft.com/office/drawing/2014/main" id="{B941F67D-C825-4480-8885-CE84CA9A9B4D}"/>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grpSp>
        <p:nvGrpSpPr>
          <p:cNvPr id="27" name="Gruppe 26">
            <a:extLst>
              <a:ext uri="{FF2B5EF4-FFF2-40B4-BE49-F238E27FC236}">
                <a16:creationId xmlns:a16="http://schemas.microsoft.com/office/drawing/2014/main" id="{956B91D5-E27C-447E-B6D1-48216D2EE2C2}"/>
              </a:ext>
            </a:extLst>
          </p:cNvPr>
          <p:cNvGrpSpPr/>
          <p:nvPr/>
        </p:nvGrpSpPr>
        <p:grpSpPr>
          <a:xfrm>
            <a:off x="115673" y="3268662"/>
            <a:ext cx="1241884" cy="1378374"/>
            <a:chOff x="3738400" y="3608494"/>
            <a:chExt cx="1241884" cy="1378374"/>
          </a:xfrm>
        </p:grpSpPr>
        <p:pic>
          <p:nvPicPr>
            <p:cNvPr id="28" name="Bilde 27" descr="Et bilde som inneholder person, mann, slips, vegg&#10;&#10;Beskrivelse som er generert med svært høy visshet">
              <a:extLst>
                <a:ext uri="{FF2B5EF4-FFF2-40B4-BE49-F238E27FC236}">
                  <a16:creationId xmlns:a16="http://schemas.microsoft.com/office/drawing/2014/main" id="{0172544C-FC86-437E-8F01-E989A982F1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29" name="TekstSylinder 28">
              <a:extLst>
                <a:ext uri="{FF2B5EF4-FFF2-40B4-BE49-F238E27FC236}">
                  <a16:creationId xmlns:a16="http://schemas.microsoft.com/office/drawing/2014/main" id="{5A1918E5-FF1A-4F20-B4D2-D60B4BEA8B5A}"/>
                </a:ext>
              </a:extLst>
            </p:cNvPr>
            <p:cNvSpPr txBox="1"/>
            <p:nvPr/>
          </p:nvSpPr>
          <p:spPr>
            <a:xfrm>
              <a:off x="3738400" y="4612022"/>
              <a:ext cx="1241884" cy="374846"/>
            </a:xfrm>
            <a:prstGeom prst="rect">
              <a:avLst/>
            </a:prstGeom>
            <a:noFill/>
          </p:spPr>
          <p:txBody>
            <a:bodyPr wrap="square" rtlCol="0">
              <a:spAutoFit/>
            </a:bodyPr>
            <a:lstStyle/>
            <a:p>
              <a:r>
                <a:rPr lang="en-GB" sz="1836" dirty="0"/>
                <a:t>Employee</a:t>
              </a:r>
            </a:p>
          </p:txBody>
        </p:sp>
      </p:grpSp>
    </p:spTree>
    <p:extLst>
      <p:ext uri="{BB962C8B-B14F-4D97-AF65-F5344CB8AC3E}">
        <p14:creationId xmlns:p14="http://schemas.microsoft.com/office/powerpoint/2010/main" val="2597084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4D50DE4-0F13-40AC-867F-CE5C7785208E}"/>
              </a:ext>
            </a:extLst>
          </p:cNvPr>
          <p:cNvPicPr>
            <a:picLocks noChangeAspect="1"/>
          </p:cNvPicPr>
          <p:nvPr/>
        </p:nvPicPr>
        <p:blipFill>
          <a:blip r:embed="rId2"/>
          <a:stretch>
            <a:fillRect/>
          </a:stretch>
        </p:blipFill>
        <p:spPr>
          <a:xfrm>
            <a:off x="1570037" y="373062"/>
            <a:ext cx="9187926" cy="5024847"/>
          </a:xfrm>
          <a:prstGeom prst="rect">
            <a:avLst/>
          </a:prstGeom>
        </p:spPr>
      </p:pic>
      <p:grpSp>
        <p:nvGrpSpPr>
          <p:cNvPr id="7" name="Gruppe 6">
            <a:extLst>
              <a:ext uri="{FF2B5EF4-FFF2-40B4-BE49-F238E27FC236}">
                <a16:creationId xmlns:a16="http://schemas.microsoft.com/office/drawing/2014/main" id="{92259DC2-DB53-4870-AFF6-C359FE1F86AF}"/>
              </a:ext>
            </a:extLst>
          </p:cNvPr>
          <p:cNvGrpSpPr/>
          <p:nvPr/>
        </p:nvGrpSpPr>
        <p:grpSpPr>
          <a:xfrm>
            <a:off x="309571" y="251122"/>
            <a:ext cx="822546" cy="1385218"/>
            <a:chOff x="5971944" y="3881876"/>
            <a:chExt cx="806491" cy="1358180"/>
          </a:xfrm>
        </p:grpSpPr>
        <p:pic>
          <p:nvPicPr>
            <p:cNvPr id="8" name="Bilde 7" descr="Et bilde som inneholder person, kvinne, himmel, utendørs&#10;&#10;Beskrivelse som er generert med svært høy visshet">
              <a:extLst>
                <a:ext uri="{FF2B5EF4-FFF2-40B4-BE49-F238E27FC236}">
                  <a16:creationId xmlns:a16="http://schemas.microsoft.com/office/drawing/2014/main" id="{930596DD-0BC8-4103-B12F-D01A75FF10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9" name="TekstSylinder 8">
              <a:extLst>
                <a:ext uri="{FF2B5EF4-FFF2-40B4-BE49-F238E27FC236}">
                  <a16:creationId xmlns:a16="http://schemas.microsoft.com/office/drawing/2014/main" id="{253EA74B-F599-4680-9618-611273F8E27B}"/>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11940804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619FC6D-41AF-4257-AB3E-E322CFC6EFEC}"/>
              </a:ext>
            </a:extLst>
          </p:cNvPr>
          <p:cNvPicPr>
            <a:picLocks noChangeAspect="1"/>
          </p:cNvPicPr>
          <p:nvPr/>
        </p:nvPicPr>
        <p:blipFill>
          <a:blip r:embed="rId2"/>
          <a:stretch>
            <a:fillRect/>
          </a:stretch>
        </p:blipFill>
        <p:spPr>
          <a:xfrm>
            <a:off x="3398837" y="144462"/>
            <a:ext cx="5860078" cy="5433502"/>
          </a:xfrm>
          <a:prstGeom prst="rect">
            <a:avLst/>
          </a:prstGeom>
        </p:spPr>
      </p:pic>
      <p:grpSp>
        <p:nvGrpSpPr>
          <p:cNvPr id="8" name="Gruppe 7">
            <a:extLst>
              <a:ext uri="{FF2B5EF4-FFF2-40B4-BE49-F238E27FC236}">
                <a16:creationId xmlns:a16="http://schemas.microsoft.com/office/drawing/2014/main" id="{0208195B-07AB-4867-85C9-BB0000FCFA8A}"/>
              </a:ext>
            </a:extLst>
          </p:cNvPr>
          <p:cNvGrpSpPr/>
          <p:nvPr/>
        </p:nvGrpSpPr>
        <p:grpSpPr>
          <a:xfrm>
            <a:off x="309571" y="251122"/>
            <a:ext cx="822546" cy="1385218"/>
            <a:chOff x="5971944" y="3881876"/>
            <a:chExt cx="806491" cy="1358180"/>
          </a:xfrm>
        </p:grpSpPr>
        <p:pic>
          <p:nvPicPr>
            <p:cNvPr id="9" name="Bilde 8" descr="Et bilde som inneholder person, kvinne, himmel, utendørs&#10;&#10;Beskrivelse som er generert med svært høy visshet">
              <a:extLst>
                <a:ext uri="{FF2B5EF4-FFF2-40B4-BE49-F238E27FC236}">
                  <a16:creationId xmlns:a16="http://schemas.microsoft.com/office/drawing/2014/main" id="{DF946F9C-F7D2-49F7-A6A5-01A570CAA9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10" name="TekstSylinder 9">
              <a:extLst>
                <a:ext uri="{FF2B5EF4-FFF2-40B4-BE49-F238E27FC236}">
                  <a16:creationId xmlns:a16="http://schemas.microsoft.com/office/drawing/2014/main" id="{1FEF871D-7B65-4CE2-B366-0BBBA95354C6}"/>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320199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Bilde 18">
            <a:extLst>
              <a:ext uri="{FF2B5EF4-FFF2-40B4-BE49-F238E27FC236}">
                <a16:creationId xmlns:a16="http://schemas.microsoft.com/office/drawing/2014/main" id="{F1CC702D-9893-435A-8BED-AB46771E3B14}"/>
              </a:ext>
            </a:extLst>
          </p:cNvPr>
          <p:cNvPicPr>
            <a:picLocks noChangeAspect="1"/>
          </p:cNvPicPr>
          <p:nvPr/>
        </p:nvPicPr>
        <p:blipFill>
          <a:blip r:embed="rId2"/>
          <a:stretch>
            <a:fillRect/>
          </a:stretch>
        </p:blipFill>
        <p:spPr>
          <a:xfrm>
            <a:off x="1493837" y="982662"/>
            <a:ext cx="10303505" cy="4168103"/>
          </a:xfrm>
          <a:prstGeom prst="rect">
            <a:avLst/>
          </a:prstGeom>
        </p:spPr>
      </p:pic>
      <p:grpSp>
        <p:nvGrpSpPr>
          <p:cNvPr id="6" name="Gruppe 5">
            <a:extLst>
              <a:ext uri="{FF2B5EF4-FFF2-40B4-BE49-F238E27FC236}">
                <a16:creationId xmlns:a16="http://schemas.microsoft.com/office/drawing/2014/main" id="{A652A1E4-B8B3-4586-A719-84B6B15C6A8E}"/>
              </a:ext>
            </a:extLst>
          </p:cNvPr>
          <p:cNvGrpSpPr/>
          <p:nvPr/>
        </p:nvGrpSpPr>
        <p:grpSpPr>
          <a:xfrm>
            <a:off x="309571" y="251122"/>
            <a:ext cx="822546" cy="1385218"/>
            <a:chOff x="5971944" y="3881876"/>
            <a:chExt cx="806491" cy="135818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C971522A-4AB4-49F1-BA62-FE3B9E8C34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E7ED42F3-1304-4EB1-B9A6-DB9147C60692}"/>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21850289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BFA499A-1180-48BA-B1D9-DF601CE8AEC4}"/>
              </a:ext>
            </a:extLst>
          </p:cNvPr>
          <p:cNvSpPr>
            <a:spLocks noGrp="1"/>
          </p:cNvSpPr>
          <p:nvPr>
            <p:ph type="title"/>
          </p:nvPr>
        </p:nvSpPr>
        <p:spPr>
          <a:xfrm>
            <a:off x="1722437" y="172471"/>
            <a:ext cx="5680797" cy="1351952"/>
          </a:xfrm>
        </p:spPr>
        <p:txBody>
          <a:bodyPr/>
          <a:lstStyle/>
          <a:p>
            <a:r>
              <a:rPr lang="en-GB" dirty="0"/>
              <a:t>Self service portal</a:t>
            </a:r>
          </a:p>
        </p:txBody>
      </p:sp>
      <p:pic>
        <p:nvPicPr>
          <p:cNvPr id="3" name="Bilde 2">
            <a:extLst>
              <a:ext uri="{FF2B5EF4-FFF2-40B4-BE49-F238E27FC236}">
                <a16:creationId xmlns:a16="http://schemas.microsoft.com/office/drawing/2014/main" id="{D197081E-9CDC-4D6A-A9C0-BACDD043B519}"/>
              </a:ext>
            </a:extLst>
          </p:cNvPr>
          <p:cNvPicPr>
            <a:picLocks noChangeAspect="1"/>
          </p:cNvPicPr>
          <p:nvPr/>
        </p:nvPicPr>
        <p:blipFill>
          <a:blip r:embed="rId2"/>
          <a:stretch>
            <a:fillRect/>
          </a:stretch>
        </p:blipFill>
        <p:spPr>
          <a:xfrm>
            <a:off x="1938650" y="982662"/>
            <a:ext cx="8559173" cy="4535562"/>
          </a:xfrm>
          <a:prstGeom prst="rect">
            <a:avLst/>
          </a:prstGeom>
        </p:spPr>
      </p:pic>
      <p:grpSp>
        <p:nvGrpSpPr>
          <p:cNvPr id="7" name="Gruppe 6">
            <a:extLst>
              <a:ext uri="{FF2B5EF4-FFF2-40B4-BE49-F238E27FC236}">
                <a16:creationId xmlns:a16="http://schemas.microsoft.com/office/drawing/2014/main" id="{FA0E8D4E-9A2F-424F-9EF0-A4C4C4D7C477}"/>
              </a:ext>
            </a:extLst>
          </p:cNvPr>
          <p:cNvGrpSpPr/>
          <p:nvPr/>
        </p:nvGrpSpPr>
        <p:grpSpPr>
          <a:xfrm>
            <a:off x="46037" y="144462"/>
            <a:ext cx="1241884" cy="1378374"/>
            <a:chOff x="3738400" y="3608494"/>
            <a:chExt cx="1241884" cy="1378374"/>
          </a:xfrm>
        </p:grpSpPr>
        <p:pic>
          <p:nvPicPr>
            <p:cNvPr id="8" name="Bilde 7" descr="Et bilde som inneholder person, mann, slips, vegg&#10;&#10;Beskrivelse som er generert med svært høy visshet">
              <a:extLst>
                <a:ext uri="{FF2B5EF4-FFF2-40B4-BE49-F238E27FC236}">
                  <a16:creationId xmlns:a16="http://schemas.microsoft.com/office/drawing/2014/main" id="{BAC00EEF-AC36-4533-9E52-F9C2823676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9" name="TekstSylinder 8">
              <a:extLst>
                <a:ext uri="{FF2B5EF4-FFF2-40B4-BE49-F238E27FC236}">
                  <a16:creationId xmlns:a16="http://schemas.microsoft.com/office/drawing/2014/main" id="{2B856262-D428-4F31-9C32-06773F302D24}"/>
                </a:ext>
              </a:extLst>
            </p:cNvPr>
            <p:cNvSpPr txBox="1"/>
            <p:nvPr/>
          </p:nvSpPr>
          <p:spPr>
            <a:xfrm>
              <a:off x="3738400" y="4612022"/>
              <a:ext cx="1241884" cy="374846"/>
            </a:xfrm>
            <a:prstGeom prst="rect">
              <a:avLst/>
            </a:prstGeom>
            <a:noFill/>
          </p:spPr>
          <p:txBody>
            <a:bodyPr wrap="square" rtlCol="0">
              <a:spAutoFit/>
            </a:bodyPr>
            <a:lstStyle/>
            <a:p>
              <a:r>
                <a:rPr lang="en-GB" sz="1836" dirty="0"/>
                <a:t>Employee</a:t>
              </a:r>
            </a:p>
          </p:txBody>
        </p:sp>
      </p:grpSp>
    </p:spTree>
    <p:extLst>
      <p:ext uri="{BB962C8B-B14F-4D97-AF65-F5344CB8AC3E}">
        <p14:creationId xmlns:p14="http://schemas.microsoft.com/office/powerpoint/2010/main" val="15695164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1D8AAF72-BA22-4F43-AF0B-276983275C65}"/>
              </a:ext>
            </a:extLst>
          </p:cNvPr>
          <p:cNvPicPr>
            <a:picLocks noChangeAspect="1"/>
          </p:cNvPicPr>
          <p:nvPr/>
        </p:nvPicPr>
        <p:blipFill>
          <a:blip r:embed="rId2"/>
          <a:stretch>
            <a:fillRect/>
          </a:stretch>
        </p:blipFill>
        <p:spPr>
          <a:xfrm>
            <a:off x="1798637" y="296862"/>
            <a:ext cx="9388196" cy="5181600"/>
          </a:xfrm>
          <a:prstGeom prst="rect">
            <a:avLst/>
          </a:prstGeom>
        </p:spPr>
      </p:pic>
      <p:grpSp>
        <p:nvGrpSpPr>
          <p:cNvPr id="7" name="Gruppe 6">
            <a:extLst>
              <a:ext uri="{FF2B5EF4-FFF2-40B4-BE49-F238E27FC236}">
                <a16:creationId xmlns:a16="http://schemas.microsoft.com/office/drawing/2014/main" id="{874EEF02-3E69-48E4-84C9-8A82980CDCDC}"/>
              </a:ext>
            </a:extLst>
          </p:cNvPr>
          <p:cNvGrpSpPr/>
          <p:nvPr/>
        </p:nvGrpSpPr>
        <p:grpSpPr>
          <a:xfrm>
            <a:off x="198437" y="296862"/>
            <a:ext cx="1138363" cy="1382581"/>
            <a:chOff x="8290884" y="3881876"/>
            <a:chExt cx="1116143" cy="1355594"/>
          </a:xfrm>
        </p:grpSpPr>
        <p:pic>
          <p:nvPicPr>
            <p:cNvPr id="8" name="Bilde 7" descr="Et bilde som inneholder person, mann, innendørs, vegg&#10;&#10;Beskrivelse som er generert med svært høy visshet">
              <a:extLst>
                <a:ext uri="{FF2B5EF4-FFF2-40B4-BE49-F238E27FC236}">
                  <a16:creationId xmlns:a16="http://schemas.microsoft.com/office/drawing/2014/main" id="{E3B1AF33-76A2-4910-A06F-27AECBCE23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9" name="TekstSylinder 8">
              <a:extLst>
                <a:ext uri="{FF2B5EF4-FFF2-40B4-BE49-F238E27FC236}">
                  <a16:creationId xmlns:a16="http://schemas.microsoft.com/office/drawing/2014/main" id="{0F376593-C2DE-4141-8037-89B45E2C7A36}"/>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331864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skjermbilde&#10;&#10;Beskrivelse som er generert med svært høy visshet">
            <a:extLst>
              <a:ext uri="{FF2B5EF4-FFF2-40B4-BE49-F238E27FC236}">
                <a16:creationId xmlns:a16="http://schemas.microsoft.com/office/drawing/2014/main" id="{14448F5D-EE71-4311-923F-766E2C241F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7174" y="144462"/>
            <a:ext cx="8122125" cy="5004943"/>
          </a:xfrm>
          <a:prstGeom prst="rect">
            <a:avLst/>
          </a:prstGeom>
        </p:spPr>
      </p:pic>
      <p:grpSp>
        <p:nvGrpSpPr>
          <p:cNvPr id="10" name="Gruppe 9">
            <a:extLst>
              <a:ext uri="{FF2B5EF4-FFF2-40B4-BE49-F238E27FC236}">
                <a16:creationId xmlns:a16="http://schemas.microsoft.com/office/drawing/2014/main" id="{20BE0769-FB6B-4BD2-933C-774A6D134D70}"/>
              </a:ext>
            </a:extLst>
          </p:cNvPr>
          <p:cNvGrpSpPr/>
          <p:nvPr/>
        </p:nvGrpSpPr>
        <p:grpSpPr>
          <a:xfrm>
            <a:off x="198437" y="296862"/>
            <a:ext cx="1138363" cy="1382581"/>
            <a:chOff x="8290884" y="3881876"/>
            <a:chExt cx="1116143" cy="1355594"/>
          </a:xfrm>
        </p:grpSpPr>
        <p:pic>
          <p:nvPicPr>
            <p:cNvPr id="11" name="Bilde 10" descr="Et bilde som inneholder person, mann, innendørs, vegg&#10;&#10;Beskrivelse som er generert med svært høy visshet">
              <a:extLst>
                <a:ext uri="{FF2B5EF4-FFF2-40B4-BE49-F238E27FC236}">
                  <a16:creationId xmlns:a16="http://schemas.microsoft.com/office/drawing/2014/main" id="{7E0C4BF9-8EFE-43AE-B2D7-75022B704C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2" name="TekstSylinder 11">
              <a:extLst>
                <a:ext uri="{FF2B5EF4-FFF2-40B4-BE49-F238E27FC236}">
                  <a16:creationId xmlns:a16="http://schemas.microsoft.com/office/drawing/2014/main" id="{DFCD6460-D21D-4665-814A-C4FD82CD0C16}"/>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1336983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skjermbilde&#10;&#10;Beskrivelse som er generert med svært høy visshet">
            <a:extLst>
              <a:ext uri="{FF2B5EF4-FFF2-40B4-BE49-F238E27FC236}">
                <a16:creationId xmlns:a16="http://schemas.microsoft.com/office/drawing/2014/main" id="{62DE034E-000A-4A20-A104-E0C698561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2637" y="144462"/>
            <a:ext cx="4475377" cy="5124044"/>
          </a:xfrm>
          <a:prstGeom prst="rect">
            <a:avLst/>
          </a:prstGeom>
        </p:spPr>
      </p:pic>
      <p:pic>
        <p:nvPicPr>
          <p:cNvPr id="9" name="Bilde 8" descr="Et bilde som inneholder skjermbilde&#10;&#10;Beskrivelse som er generert med svært høy visshet">
            <a:extLst>
              <a:ext uri="{FF2B5EF4-FFF2-40B4-BE49-F238E27FC236}">
                <a16:creationId xmlns:a16="http://schemas.microsoft.com/office/drawing/2014/main" id="{5776CC9F-F13A-4F76-9793-144686C7FD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0815" y="1058862"/>
            <a:ext cx="5007806" cy="3669741"/>
          </a:xfrm>
          <a:prstGeom prst="rect">
            <a:avLst/>
          </a:prstGeom>
        </p:spPr>
      </p:pic>
      <p:grpSp>
        <p:nvGrpSpPr>
          <p:cNvPr id="8" name="Gruppe 7">
            <a:extLst>
              <a:ext uri="{FF2B5EF4-FFF2-40B4-BE49-F238E27FC236}">
                <a16:creationId xmlns:a16="http://schemas.microsoft.com/office/drawing/2014/main" id="{BC9BD247-2BDD-4BF1-830E-A0D4933B5DAC}"/>
              </a:ext>
            </a:extLst>
          </p:cNvPr>
          <p:cNvGrpSpPr/>
          <p:nvPr/>
        </p:nvGrpSpPr>
        <p:grpSpPr>
          <a:xfrm>
            <a:off x="198437" y="296862"/>
            <a:ext cx="1138363" cy="1382581"/>
            <a:chOff x="8290884" y="3881876"/>
            <a:chExt cx="1116143" cy="1355594"/>
          </a:xfrm>
        </p:grpSpPr>
        <p:pic>
          <p:nvPicPr>
            <p:cNvPr id="10" name="Bilde 9" descr="Et bilde som inneholder person, mann, innendørs, vegg&#10;&#10;Beskrivelse som er generert med svært høy visshet">
              <a:extLst>
                <a:ext uri="{FF2B5EF4-FFF2-40B4-BE49-F238E27FC236}">
                  <a16:creationId xmlns:a16="http://schemas.microsoft.com/office/drawing/2014/main" id="{BD85E06A-911D-4633-8BBD-D973ED1081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11" name="TekstSylinder 10">
              <a:extLst>
                <a:ext uri="{FF2B5EF4-FFF2-40B4-BE49-F238E27FC236}">
                  <a16:creationId xmlns:a16="http://schemas.microsoft.com/office/drawing/2014/main" id="{C8E05061-D9A2-4F9F-A827-91CA6AF44615}"/>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8865662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skjermbilde, bærbar PC, innendørs&#10;&#10;Beskrivelse som er generert med høy visshet">
            <a:extLst>
              <a:ext uri="{FF2B5EF4-FFF2-40B4-BE49-F238E27FC236}">
                <a16:creationId xmlns:a16="http://schemas.microsoft.com/office/drawing/2014/main" id="{AEAF5017-F16A-4754-BB7D-321C0E72E7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4771" y="144462"/>
            <a:ext cx="5646932" cy="5351555"/>
          </a:xfrm>
          <a:prstGeom prst="rect">
            <a:avLst/>
          </a:prstGeom>
        </p:spPr>
      </p:pic>
      <p:grpSp>
        <p:nvGrpSpPr>
          <p:cNvPr id="7" name="Gruppe 6">
            <a:extLst>
              <a:ext uri="{FF2B5EF4-FFF2-40B4-BE49-F238E27FC236}">
                <a16:creationId xmlns:a16="http://schemas.microsoft.com/office/drawing/2014/main" id="{B6E7DA6D-D01E-41B0-91E7-E3A94F10DF8D}"/>
              </a:ext>
            </a:extLst>
          </p:cNvPr>
          <p:cNvGrpSpPr/>
          <p:nvPr/>
        </p:nvGrpSpPr>
        <p:grpSpPr>
          <a:xfrm>
            <a:off x="198437" y="296862"/>
            <a:ext cx="1138363" cy="1382581"/>
            <a:chOff x="8290884" y="3881876"/>
            <a:chExt cx="1116143" cy="1355594"/>
          </a:xfrm>
        </p:grpSpPr>
        <p:pic>
          <p:nvPicPr>
            <p:cNvPr id="8" name="Bilde 7" descr="Et bilde som inneholder person, mann, innendørs, vegg&#10;&#10;Beskrivelse som er generert med svært høy visshet">
              <a:extLst>
                <a:ext uri="{FF2B5EF4-FFF2-40B4-BE49-F238E27FC236}">
                  <a16:creationId xmlns:a16="http://schemas.microsoft.com/office/drawing/2014/main" id="{AD71CD63-2BE3-4735-8193-9250DA8247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9" name="TekstSylinder 8">
              <a:extLst>
                <a:ext uri="{FF2B5EF4-FFF2-40B4-BE49-F238E27FC236}">
                  <a16:creationId xmlns:a16="http://schemas.microsoft.com/office/drawing/2014/main" id="{72AEFDBD-7D34-49AD-B16E-E82CCD79453A}"/>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spTree>
    <p:extLst>
      <p:ext uri="{BB962C8B-B14F-4D97-AF65-F5344CB8AC3E}">
        <p14:creationId xmlns:p14="http://schemas.microsoft.com/office/powerpoint/2010/main" val="25470119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262280E6-96AD-4097-B012-23A0FFFFD99B}"/>
              </a:ext>
            </a:extLst>
          </p:cNvPr>
          <p:cNvPicPr>
            <a:picLocks noChangeAspect="1"/>
          </p:cNvPicPr>
          <p:nvPr/>
        </p:nvPicPr>
        <p:blipFill>
          <a:blip r:embed="rId2"/>
          <a:stretch>
            <a:fillRect/>
          </a:stretch>
        </p:blipFill>
        <p:spPr>
          <a:xfrm>
            <a:off x="2209706" y="144462"/>
            <a:ext cx="8017062" cy="5352527"/>
          </a:xfrm>
          <a:prstGeom prst="rect">
            <a:avLst/>
          </a:prstGeom>
        </p:spPr>
      </p:pic>
      <p:grpSp>
        <p:nvGrpSpPr>
          <p:cNvPr id="6" name="Gruppe 5">
            <a:extLst>
              <a:ext uri="{FF2B5EF4-FFF2-40B4-BE49-F238E27FC236}">
                <a16:creationId xmlns:a16="http://schemas.microsoft.com/office/drawing/2014/main" id="{7E9B0C43-A929-49B7-A355-DA45CC9E459C}"/>
              </a:ext>
            </a:extLst>
          </p:cNvPr>
          <p:cNvGrpSpPr/>
          <p:nvPr/>
        </p:nvGrpSpPr>
        <p:grpSpPr>
          <a:xfrm>
            <a:off x="309571" y="251122"/>
            <a:ext cx="822546" cy="1385218"/>
            <a:chOff x="5971944" y="3881876"/>
            <a:chExt cx="806491" cy="135818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7CCD994B-7894-45DD-B6A2-E491346A9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7C149A1B-548A-44CD-A429-832F423C3C77}"/>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28150964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EDD2A167-48CC-4052-B9C4-E07D8DF43BD7}"/>
              </a:ext>
            </a:extLst>
          </p:cNvPr>
          <p:cNvPicPr>
            <a:picLocks noChangeAspect="1"/>
          </p:cNvPicPr>
          <p:nvPr/>
        </p:nvPicPr>
        <p:blipFill>
          <a:blip r:embed="rId2"/>
          <a:stretch>
            <a:fillRect/>
          </a:stretch>
        </p:blipFill>
        <p:spPr>
          <a:xfrm>
            <a:off x="2347691" y="233659"/>
            <a:ext cx="7734712" cy="5197837"/>
          </a:xfrm>
          <a:prstGeom prst="rect">
            <a:avLst/>
          </a:prstGeom>
        </p:spPr>
      </p:pic>
      <p:grpSp>
        <p:nvGrpSpPr>
          <p:cNvPr id="6" name="Gruppe 5">
            <a:extLst>
              <a:ext uri="{FF2B5EF4-FFF2-40B4-BE49-F238E27FC236}">
                <a16:creationId xmlns:a16="http://schemas.microsoft.com/office/drawing/2014/main" id="{6B22AF0C-9915-49E4-B02E-19E6B1E5DB5A}"/>
              </a:ext>
            </a:extLst>
          </p:cNvPr>
          <p:cNvGrpSpPr/>
          <p:nvPr/>
        </p:nvGrpSpPr>
        <p:grpSpPr>
          <a:xfrm>
            <a:off x="309571" y="251122"/>
            <a:ext cx="822546" cy="1385218"/>
            <a:chOff x="5971944" y="3881876"/>
            <a:chExt cx="806491" cy="1358180"/>
          </a:xfrm>
        </p:grpSpPr>
        <p:pic>
          <p:nvPicPr>
            <p:cNvPr id="7" name="Bilde 6" descr="Et bilde som inneholder person, kvinne, himmel, utendørs&#10;&#10;Beskrivelse som er generert med svært høy visshet">
              <a:extLst>
                <a:ext uri="{FF2B5EF4-FFF2-40B4-BE49-F238E27FC236}">
                  <a16:creationId xmlns:a16="http://schemas.microsoft.com/office/drawing/2014/main" id="{67EE962F-B0E2-40AD-BCCB-5C40676F19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8" name="TekstSylinder 7">
              <a:extLst>
                <a:ext uri="{FF2B5EF4-FFF2-40B4-BE49-F238E27FC236}">
                  <a16:creationId xmlns:a16="http://schemas.microsoft.com/office/drawing/2014/main" id="{C6A586BA-0D56-404E-8834-FB38357F4A75}"/>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6857764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38C41D39-5447-4952-84F9-552158971FEB}"/>
              </a:ext>
            </a:extLst>
          </p:cNvPr>
          <p:cNvPicPr>
            <a:picLocks noChangeAspect="1"/>
          </p:cNvPicPr>
          <p:nvPr/>
        </p:nvPicPr>
        <p:blipFill>
          <a:blip r:embed="rId2"/>
          <a:stretch>
            <a:fillRect/>
          </a:stretch>
        </p:blipFill>
        <p:spPr>
          <a:xfrm>
            <a:off x="1722437" y="1135996"/>
            <a:ext cx="10602788" cy="3867369"/>
          </a:xfrm>
          <a:prstGeom prst="rect">
            <a:avLst/>
          </a:prstGeom>
        </p:spPr>
      </p:pic>
      <p:grpSp>
        <p:nvGrpSpPr>
          <p:cNvPr id="3" name="Gruppe 2">
            <a:extLst>
              <a:ext uri="{FF2B5EF4-FFF2-40B4-BE49-F238E27FC236}">
                <a16:creationId xmlns:a16="http://schemas.microsoft.com/office/drawing/2014/main" id="{BE63FFDE-1441-4240-B214-0C20F4FBA5A1}"/>
              </a:ext>
            </a:extLst>
          </p:cNvPr>
          <p:cNvGrpSpPr/>
          <p:nvPr/>
        </p:nvGrpSpPr>
        <p:grpSpPr>
          <a:xfrm>
            <a:off x="309571" y="251122"/>
            <a:ext cx="822546" cy="1385218"/>
            <a:chOff x="5971944" y="3881876"/>
            <a:chExt cx="806491" cy="1358180"/>
          </a:xfrm>
        </p:grpSpPr>
        <p:pic>
          <p:nvPicPr>
            <p:cNvPr id="4" name="Bilde 3" descr="Et bilde som inneholder person, kvinne, himmel, utendørs&#10;&#10;Beskrivelse som er generert med svært høy visshet">
              <a:extLst>
                <a:ext uri="{FF2B5EF4-FFF2-40B4-BE49-F238E27FC236}">
                  <a16:creationId xmlns:a16="http://schemas.microsoft.com/office/drawing/2014/main" id="{75B113C1-12F4-4130-B584-E53C26DE8D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5" name="TekstSylinder 4">
              <a:extLst>
                <a:ext uri="{FF2B5EF4-FFF2-40B4-BE49-F238E27FC236}">
                  <a16:creationId xmlns:a16="http://schemas.microsoft.com/office/drawing/2014/main" id="{46C7A86E-9CB1-49F5-9E6B-C19994677FB5}"/>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grpSp>
        <p:nvGrpSpPr>
          <p:cNvPr id="6" name="Gruppe 5">
            <a:extLst>
              <a:ext uri="{FF2B5EF4-FFF2-40B4-BE49-F238E27FC236}">
                <a16:creationId xmlns:a16="http://schemas.microsoft.com/office/drawing/2014/main" id="{8BFCBB79-C81E-4CCE-B7EB-7A009A82108A}"/>
              </a:ext>
            </a:extLst>
          </p:cNvPr>
          <p:cNvGrpSpPr/>
          <p:nvPr/>
        </p:nvGrpSpPr>
        <p:grpSpPr>
          <a:xfrm>
            <a:off x="190399" y="1714982"/>
            <a:ext cx="1138363" cy="1382581"/>
            <a:chOff x="8290884" y="3881876"/>
            <a:chExt cx="1116143" cy="1355594"/>
          </a:xfrm>
        </p:grpSpPr>
        <p:pic>
          <p:nvPicPr>
            <p:cNvPr id="7" name="Bilde 6" descr="Et bilde som inneholder person, mann, innendørs, vegg&#10;&#10;Beskrivelse som er generert med svært høy visshet">
              <a:extLst>
                <a:ext uri="{FF2B5EF4-FFF2-40B4-BE49-F238E27FC236}">
                  <a16:creationId xmlns:a16="http://schemas.microsoft.com/office/drawing/2014/main" id="{AF4A87E4-CAE5-4F95-87C4-872FDA4EB2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735" y="3881876"/>
              <a:ext cx="819192" cy="990651"/>
            </a:xfrm>
            <a:prstGeom prst="rect">
              <a:avLst/>
            </a:prstGeom>
          </p:spPr>
        </p:pic>
        <p:sp>
          <p:nvSpPr>
            <p:cNvPr id="8" name="TekstSylinder 7">
              <a:extLst>
                <a:ext uri="{FF2B5EF4-FFF2-40B4-BE49-F238E27FC236}">
                  <a16:creationId xmlns:a16="http://schemas.microsoft.com/office/drawing/2014/main" id="{1835B368-A902-4B63-9260-D1B85BF1D1F5}"/>
                </a:ext>
              </a:extLst>
            </p:cNvPr>
            <p:cNvSpPr txBox="1"/>
            <p:nvPr/>
          </p:nvSpPr>
          <p:spPr>
            <a:xfrm>
              <a:off x="8290884" y="4869941"/>
              <a:ext cx="1116143" cy="367529"/>
            </a:xfrm>
            <a:prstGeom prst="rect">
              <a:avLst/>
            </a:prstGeom>
            <a:noFill/>
          </p:spPr>
          <p:txBody>
            <a:bodyPr wrap="square" rtlCol="0">
              <a:spAutoFit/>
            </a:bodyPr>
            <a:lstStyle/>
            <a:p>
              <a:r>
                <a:rPr lang="nb-NO" sz="1836" dirty="0"/>
                <a:t>Manager</a:t>
              </a:r>
            </a:p>
          </p:txBody>
        </p:sp>
      </p:grpSp>
      <p:grpSp>
        <p:nvGrpSpPr>
          <p:cNvPr id="9" name="Gruppe 8">
            <a:extLst>
              <a:ext uri="{FF2B5EF4-FFF2-40B4-BE49-F238E27FC236}">
                <a16:creationId xmlns:a16="http://schemas.microsoft.com/office/drawing/2014/main" id="{244E818A-45BF-4A5A-99D0-390A66E83007}"/>
              </a:ext>
            </a:extLst>
          </p:cNvPr>
          <p:cNvGrpSpPr/>
          <p:nvPr/>
        </p:nvGrpSpPr>
        <p:grpSpPr>
          <a:xfrm>
            <a:off x="115673" y="3268662"/>
            <a:ext cx="1241884" cy="1378374"/>
            <a:chOff x="3738400" y="3608494"/>
            <a:chExt cx="1241884" cy="1378374"/>
          </a:xfrm>
        </p:grpSpPr>
        <p:pic>
          <p:nvPicPr>
            <p:cNvPr id="10" name="Bilde 9" descr="Et bilde som inneholder person, mann, slips, vegg&#10;&#10;Beskrivelse som er generert med svært høy visshet">
              <a:extLst>
                <a:ext uri="{FF2B5EF4-FFF2-40B4-BE49-F238E27FC236}">
                  <a16:creationId xmlns:a16="http://schemas.microsoft.com/office/drawing/2014/main" id="{2B2D5560-FDF8-41E9-847E-14132650C8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6929" y="3608494"/>
              <a:ext cx="744826" cy="932651"/>
            </a:xfrm>
            <a:prstGeom prst="rect">
              <a:avLst/>
            </a:prstGeom>
          </p:spPr>
        </p:pic>
        <p:sp>
          <p:nvSpPr>
            <p:cNvPr id="11" name="TekstSylinder 10">
              <a:extLst>
                <a:ext uri="{FF2B5EF4-FFF2-40B4-BE49-F238E27FC236}">
                  <a16:creationId xmlns:a16="http://schemas.microsoft.com/office/drawing/2014/main" id="{AB3B1732-EC93-46D2-A525-8A7929EF3D6A}"/>
                </a:ext>
              </a:extLst>
            </p:cNvPr>
            <p:cNvSpPr txBox="1"/>
            <p:nvPr/>
          </p:nvSpPr>
          <p:spPr>
            <a:xfrm>
              <a:off x="3738400" y="4612022"/>
              <a:ext cx="1241884" cy="374846"/>
            </a:xfrm>
            <a:prstGeom prst="rect">
              <a:avLst/>
            </a:prstGeom>
            <a:noFill/>
          </p:spPr>
          <p:txBody>
            <a:bodyPr wrap="square" rtlCol="0">
              <a:spAutoFit/>
            </a:bodyPr>
            <a:lstStyle/>
            <a:p>
              <a:r>
                <a:rPr lang="en-GB" sz="1836" dirty="0"/>
                <a:t>Employee</a:t>
              </a:r>
            </a:p>
          </p:txBody>
        </p:sp>
      </p:grpSp>
    </p:spTree>
    <p:extLst>
      <p:ext uri="{BB962C8B-B14F-4D97-AF65-F5344CB8AC3E}">
        <p14:creationId xmlns:p14="http://schemas.microsoft.com/office/powerpoint/2010/main" val="34276425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7945003E-5765-473F-B577-FBC9FD8B4BC2}"/>
              </a:ext>
            </a:extLst>
          </p:cNvPr>
          <p:cNvPicPr>
            <a:picLocks noChangeAspect="1"/>
          </p:cNvPicPr>
          <p:nvPr/>
        </p:nvPicPr>
        <p:blipFill>
          <a:blip r:embed="rId2"/>
          <a:stretch>
            <a:fillRect/>
          </a:stretch>
        </p:blipFill>
        <p:spPr>
          <a:xfrm>
            <a:off x="1493837" y="906462"/>
            <a:ext cx="10776681" cy="3963200"/>
          </a:xfrm>
          <a:prstGeom prst="rect">
            <a:avLst/>
          </a:prstGeom>
        </p:spPr>
      </p:pic>
      <p:grpSp>
        <p:nvGrpSpPr>
          <p:cNvPr id="3" name="Gruppe 2">
            <a:extLst>
              <a:ext uri="{FF2B5EF4-FFF2-40B4-BE49-F238E27FC236}">
                <a16:creationId xmlns:a16="http://schemas.microsoft.com/office/drawing/2014/main" id="{7DB4390F-CFEA-4BF6-AB37-9891AD4A2185}"/>
              </a:ext>
            </a:extLst>
          </p:cNvPr>
          <p:cNvGrpSpPr/>
          <p:nvPr/>
        </p:nvGrpSpPr>
        <p:grpSpPr>
          <a:xfrm>
            <a:off x="309571" y="251122"/>
            <a:ext cx="822546" cy="1385218"/>
            <a:chOff x="5971944" y="3881876"/>
            <a:chExt cx="806491" cy="1358180"/>
          </a:xfrm>
        </p:grpSpPr>
        <p:pic>
          <p:nvPicPr>
            <p:cNvPr id="4" name="Bilde 3" descr="Et bilde som inneholder person, kvinne, himmel, utendørs&#10;&#10;Beskrivelse som er generert med svært høy visshet">
              <a:extLst>
                <a:ext uri="{FF2B5EF4-FFF2-40B4-BE49-F238E27FC236}">
                  <a16:creationId xmlns:a16="http://schemas.microsoft.com/office/drawing/2014/main" id="{95F8D0B1-75BB-456E-9F62-1186FE3149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5" name="TekstSylinder 4">
              <a:extLst>
                <a:ext uri="{FF2B5EF4-FFF2-40B4-BE49-F238E27FC236}">
                  <a16:creationId xmlns:a16="http://schemas.microsoft.com/office/drawing/2014/main" id="{534A82A5-DFDA-4F42-BE26-70B5FB4B79A2}"/>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24670770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A27DD3A4-DB82-4282-A66D-21109C88C80D}"/>
              </a:ext>
            </a:extLst>
          </p:cNvPr>
          <p:cNvPicPr>
            <a:picLocks noChangeAspect="1"/>
          </p:cNvPicPr>
          <p:nvPr/>
        </p:nvPicPr>
        <p:blipFill>
          <a:blip r:embed="rId2"/>
          <a:stretch>
            <a:fillRect/>
          </a:stretch>
        </p:blipFill>
        <p:spPr>
          <a:xfrm>
            <a:off x="1341437" y="982662"/>
            <a:ext cx="10892573" cy="4084071"/>
          </a:xfrm>
          <a:prstGeom prst="rect">
            <a:avLst/>
          </a:prstGeom>
        </p:spPr>
      </p:pic>
      <p:grpSp>
        <p:nvGrpSpPr>
          <p:cNvPr id="3" name="Gruppe 2">
            <a:extLst>
              <a:ext uri="{FF2B5EF4-FFF2-40B4-BE49-F238E27FC236}">
                <a16:creationId xmlns:a16="http://schemas.microsoft.com/office/drawing/2014/main" id="{F2218CF8-3FFE-4AAE-BA30-FA9308D55E95}"/>
              </a:ext>
            </a:extLst>
          </p:cNvPr>
          <p:cNvGrpSpPr/>
          <p:nvPr/>
        </p:nvGrpSpPr>
        <p:grpSpPr>
          <a:xfrm>
            <a:off x="309571" y="251122"/>
            <a:ext cx="822546" cy="1385218"/>
            <a:chOff x="5971944" y="3881876"/>
            <a:chExt cx="806491" cy="1358180"/>
          </a:xfrm>
        </p:grpSpPr>
        <p:pic>
          <p:nvPicPr>
            <p:cNvPr id="4" name="Bilde 3" descr="Et bilde som inneholder person, kvinne, himmel, utendørs&#10;&#10;Beskrivelse som er generert med svært høy visshet">
              <a:extLst>
                <a:ext uri="{FF2B5EF4-FFF2-40B4-BE49-F238E27FC236}">
                  <a16:creationId xmlns:a16="http://schemas.microsoft.com/office/drawing/2014/main" id="{E4E36CBD-E5D8-4321-B6BA-70047E3A38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5" name="TekstSylinder 4">
              <a:extLst>
                <a:ext uri="{FF2B5EF4-FFF2-40B4-BE49-F238E27FC236}">
                  <a16:creationId xmlns:a16="http://schemas.microsoft.com/office/drawing/2014/main" id="{A1FCF50F-B777-4C4C-B946-A2DD44388149}"/>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39240661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397774DE-7631-4E3A-892D-87D26510BC36}"/>
              </a:ext>
            </a:extLst>
          </p:cNvPr>
          <p:cNvPicPr>
            <a:picLocks noChangeAspect="1"/>
          </p:cNvPicPr>
          <p:nvPr/>
        </p:nvPicPr>
        <p:blipFill>
          <a:blip r:embed="rId2"/>
          <a:stretch>
            <a:fillRect/>
          </a:stretch>
        </p:blipFill>
        <p:spPr>
          <a:xfrm>
            <a:off x="5761037" y="271759"/>
            <a:ext cx="6160368" cy="5227756"/>
          </a:xfrm>
          <a:prstGeom prst="rect">
            <a:avLst/>
          </a:prstGeom>
        </p:spPr>
      </p:pic>
      <p:grpSp>
        <p:nvGrpSpPr>
          <p:cNvPr id="3" name="Gruppe 2">
            <a:extLst>
              <a:ext uri="{FF2B5EF4-FFF2-40B4-BE49-F238E27FC236}">
                <a16:creationId xmlns:a16="http://schemas.microsoft.com/office/drawing/2014/main" id="{6AFA7E81-EA42-4956-9D42-A2C3202649C2}"/>
              </a:ext>
            </a:extLst>
          </p:cNvPr>
          <p:cNvGrpSpPr/>
          <p:nvPr/>
        </p:nvGrpSpPr>
        <p:grpSpPr>
          <a:xfrm>
            <a:off x="309571" y="251122"/>
            <a:ext cx="822546" cy="1385218"/>
            <a:chOff x="5971944" y="3881876"/>
            <a:chExt cx="806491" cy="1358180"/>
          </a:xfrm>
        </p:grpSpPr>
        <p:pic>
          <p:nvPicPr>
            <p:cNvPr id="4" name="Bilde 3" descr="Et bilde som inneholder person, kvinne, himmel, utendørs&#10;&#10;Beskrivelse som er generert med svært høy visshet">
              <a:extLst>
                <a:ext uri="{FF2B5EF4-FFF2-40B4-BE49-F238E27FC236}">
                  <a16:creationId xmlns:a16="http://schemas.microsoft.com/office/drawing/2014/main" id="{7DC5FCF9-4F6D-480D-AD1F-D51E745425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5" name="TekstSylinder 4">
              <a:extLst>
                <a:ext uri="{FF2B5EF4-FFF2-40B4-BE49-F238E27FC236}">
                  <a16:creationId xmlns:a16="http://schemas.microsoft.com/office/drawing/2014/main" id="{B7646B6D-978C-4DD5-8CE9-2CD3B95885DD}"/>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pic>
        <p:nvPicPr>
          <p:cNvPr id="6" name="Bilde 5">
            <a:extLst>
              <a:ext uri="{FF2B5EF4-FFF2-40B4-BE49-F238E27FC236}">
                <a16:creationId xmlns:a16="http://schemas.microsoft.com/office/drawing/2014/main" id="{221E8C61-2E6F-41D5-87E4-E792B59F1AA6}"/>
              </a:ext>
            </a:extLst>
          </p:cNvPr>
          <p:cNvPicPr>
            <a:picLocks noChangeAspect="1"/>
          </p:cNvPicPr>
          <p:nvPr/>
        </p:nvPicPr>
        <p:blipFill>
          <a:blip r:embed="rId4"/>
          <a:stretch>
            <a:fillRect/>
          </a:stretch>
        </p:blipFill>
        <p:spPr>
          <a:xfrm>
            <a:off x="317508" y="2529297"/>
            <a:ext cx="5181600" cy="1935930"/>
          </a:xfrm>
          <a:prstGeom prst="rect">
            <a:avLst/>
          </a:prstGeom>
        </p:spPr>
      </p:pic>
    </p:spTree>
    <p:extLst>
      <p:ext uri="{BB962C8B-B14F-4D97-AF65-F5344CB8AC3E}">
        <p14:creationId xmlns:p14="http://schemas.microsoft.com/office/powerpoint/2010/main" val="23778437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73C72E21-4422-4A68-B622-ED9D9BC6F883}"/>
              </a:ext>
            </a:extLst>
          </p:cNvPr>
          <p:cNvPicPr>
            <a:picLocks noChangeAspect="1"/>
          </p:cNvPicPr>
          <p:nvPr/>
        </p:nvPicPr>
        <p:blipFill>
          <a:blip r:embed="rId2"/>
          <a:stretch>
            <a:fillRect/>
          </a:stretch>
        </p:blipFill>
        <p:spPr>
          <a:xfrm>
            <a:off x="1570037" y="449262"/>
            <a:ext cx="5224751" cy="4700676"/>
          </a:xfrm>
          <a:prstGeom prst="rect">
            <a:avLst/>
          </a:prstGeom>
        </p:spPr>
      </p:pic>
      <p:pic>
        <p:nvPicPr>
          <p:cNvPr id="3" name="Bilde 2">
            <a:extLst>
              <a:ext uri="{FF2B5EF4-FFF2-40B4-BE49-F238E27FC236}">
                <a16:creationId xmlns:a16="http://schemas.microsoft.com/office/drawing/2014/main" id="{2DA3E289-6CEE-4D29-903F-3218B959E638}"/>
              </a:ext>
            </a:extLst>
          </p:cNvPr>
          <p:cNvPicPr>
            <a:picLocks noChangeAspect="1"/>
          </p:cNvPicPr>
          <p:nvPr/>
        </p:nvPicPr>
        <p:blipFill>
          <a:blip r:embed="rId3"/>
          <a:stretch>
            <a:fillRect/>
          </a:stretch>
        </p:blipFill>
        <p:spPr>
          <a:xfrm>
            <a:off x="6933123" y="449262"/>
            <a:ext cx="5193781" cy="4700676"/>
          </a:xfrm>
          <a:prstGeom prst="rect">
            <a:avLst/>
          </a:prstGeom>
        </p:spPr>
      </p:pic>
      <p:grpSp>
        <p:nvGrpSpPr>
          <p:cNvPr id="4" name="Gruppe 3">
            <a:extLst>
              <a:ext uri="{FF2B5EF4-FFF2-40B4-BE49-F238E27FC236}">
                <a16:creationId xmlns:a16="http://schemas.microsoft.com/office/drawing/2014/main" id="{013CAE88-CF2D-4ECA-BBAC-D5B74F14BF12}"/>
              </a:ext>
            </a:extLst>
          </p:cNvPr>
          <p:cNvGrpSpPr/>
          <p:nvPr/>
        </p:nvGrpSpPr>
        <p:grpSpPr>
          <a:xfrm>
            <a:off x="309571" y="251122"/>
            <a:ext cx="822546" cy="1385218"/>
            <a:chOff x="5971944" y="3881876"/>
            <a:chExt cx="806491" cy="1358180"/>
          </a:xfrm>
        </p:grpSpPr>
        <p:pic>
          <p:nvPicPr>
            <p:cNvPr id="5" name="Bilde 4" descr="Et bilde som inneholder person, kvinne, himmel, utendørs&#10;&#10;Beskrivelse som er generert med svært høy visshet">
              <a:extLst>
                <a:ext uri="{FF2B5EF4-FFF2-40B4-BE49-F238E27FC236}">
                  <a16:creationId xmlns:a16="http://schemas.microsoft.com/office/drawing/2014/main" id="{E12781E7-B581-459B-9C7B-DFCA5158A8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1944" y="3881876"/>
              <a:ext cx="806491" cy="914447"/>
            </a:xfrm>
            <a:prstGeom prst="rect">
              <a:avLst/>
            </a:prstGeom>
          </p:spPr>
        </p:pic>
        <p:sp>
          <p:nvSpPr>
            <p:cNvPr id="6" name="TekstSylinder 5">
              <a:extLst>
                <a:ext uri="{FF2B5EF4-FFF2-40B4-BE49-F238E27FC236}">
                  <a16:creationId xmlns:a16="http://schemas.microsoft.com/office/drawing/2014/main" id="{9F4C707C-FECD-42F0-9AD0-48DE8D894A25}"/>
                </a:ext>
              </a:extLst>
            </p:cNvPr>
            <p:cNvSpPr txBox="1"/>
            <p:nvPr/>
          </p:nvSpPr>
          <p:spPr>
            <a:xfrm>
              <a:off x="6141523" y="4872527"/>
              <a:ext cx="543295" cy="367529"/>
            </a:xfrm>
            <a:prstGeom prst="rect">
              <a:avLst/>
            </a:prstGeom>
            <a:noFill/>
          </p:spPr>
          <p:txBody>
            <a:bodyPr wrap="square" rtlCol="0">
              <a:spAutoFit/>
            </a:bodyPr>
            <a:lstStyle/>
            <a:p>
              <a:r>
                <a:rPr lang="nb-NO" sz="1836" dirty="0"/>
                <a:t>HR</a:t>
              </a:r>
            </a:p>
          </p:txBody>
        </p:sp>
      </p:grpSp>
    </p:spTree>
    <p:extLst>
      <p:ext uri="{BB962C8B-B14F-4D97-AF65-F5344CB8AC3E}">
        <p14:creationId xmlns:p14="http://schemas.microsoft.com/office/powerpoint/2010/main" val="34506452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D69477-C3D2-4B27-A4D9-BFA5FB1BF81A}"/>
              </a:ext>
            </a:extLst>
          </p:cNvPr>
          <p:cNvSpPr>
            <a:spLocks noGrp="1"/>
          </p:cNvSpPr>
          <p:nvPr>
            <p:ph type="title"/>
          </p:nvPr>
        </p:nvSpPr>
        <p:spPr>
          <a:xfrm>
            <a:off x="731837" y="220662"/>
            <a:ext cx="11432276" cy="917575"/>
          </a:xfrm>
        </p:spPr>
        <p:txBody>
          <a:bodyPr/>
          <a:lstStyle/>
          <a:p>
            <a:r>
              <a:rPr lang="en-GB" dirty="0"/>
              <a:t>User administration</a:t>
            </a:r>
          </a:p>
        </p:txBody>
      </p:sp>
      <p:pic>
        <p:nvPicPr>
          <p:cNvPr id="4" name="Bilde 3" descr="Et bilde som inneholder skjermbilde&#10;&#10;Beskrivelse som er generert med svært høy visshet">
            <a:extLst>
              <a:ext uri="{FF2B5EF4-FFF2-40B4-BE49-F238E27FC236}">
                <a16:creationId xmlns:a16="http://schemas.microsoft.com/office/drawing/2014/main" id="{81E9A378-5A52-465E-8351-385AC0E249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8216" y="1131578"/>
            <a:ext cx="7100041" cy="4423084"/>
          </a:xfrm>
          <a:prstGeom prst="rect">
            <a:avLst/>
          </a:prstGeom>
        </p:spPr>
      </p:pic>
      <p:pic>
        <p:nvPicPr>
          <p:cNvPr id="1026" name="Picture 2" descr="Bilderesultat for azure active directory">
            <a:extLst>
              <a:ext uri="{FF2B5EF4-FFF2-40B4-BE49-F238E27FC236}">
                <a16:creationId xmlns:a16="http://schemas.microsoft.com/office/drawing/2014/main" id="{DEEF3B41-DE41-485D-BA98-48ED528AA4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8837" y="2811462"/>
            <a:ext cx="2057401" cy="2057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8737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16E05D0-33DB-453E-80A9-2CD9436B19D6}"/>
              </a:ext>
            </a:extLst>
          </p:cNvPr>
          <p:cNvPicPr>
            <a:picLocks noChangeAspect="1"/>
          </p:cNvPicPr>
          <p:nvPr/>
        </p:nvPicPr>
        <p:blipFill>
          <a:blip r:embed="rId2"/>
          <a:stretch>
            <a:fillRect/>
          </a:stretch>
        </p:blipFill>
        <p:spPr>
          <a:xfrm>
            <a:off x="2254901" y="220662"/>
            <a:ext cx="7926671" cy="5346805"/>
          </a:xfrm>
          <a:prstGeom prst="rect">
            <a:avLst/>
          </a:prstGeom>
        </p:spPr>
      </p:pic>
    </p:spTree>
    <p:extLst>
      <p:ext uri="{BB962C8B-B14F-4D97-AF65-F5344CB8AC3E}">
        <p14:creationId xmlns:p14="http://schemas.microsoft.com/office/powerpoint/2010/main" val="33910287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1CCB49-1665-4D88-8D3D-949D5C3046B7}"/>
              </a:ext>
            </a:extLst>
          </p:cNvPr>
          <p:cNvSpPr>
            <a:spLocks noGrp="1"/>
          </p:cNvSpPr>
          <p:nvPr>
            <p:ph type="title"/>
          </p:nvPr>
        </p:nvSpPr>
        <p:spPr/>
        <p:txBody>
          <a:bodyPr/>
          <a:lstStyle/>
          <a:p>
            <a:r>
              <a:rPr lang="nb-NO" dirty="0"/>
              <a:t>Data integrator template</a:t>
            </a:r>
          </a:p>
        </p:txBody>
      </p:sp>
      <p:pic>
        <p:nvPicPr>
          <p:cNvPr id="7" name="Plassholder for innhold 6" descr="Et bilde som inneholder skjermbilde&#10;&#10;Beskrivelse som er generert med høy visshet">
            <a:extLst>
              <a:ext uri="{FF2B5EF4-FFF2-40B4-BE49-F238E27FC236}">
                <a16:creationId xmlns:a16="http://schemas.microsoft.com/office/drawing/2014/main" id="{886E56F9-087E-4DF7-B2CB-AD0F4D6167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5768" y="1592262"/>
            <a:ext cx="10724938" cy="3580247"/>
          </a:xfrm>
        </p:spPr>
      </p:pic>
    </p:spTree>
    <p:extLst>
      <p:ext uri="{BB962C8B-B14F-4D97-AF65-F5344CB8AC3E}">
        <p14:creationId xmlns:p14="http://schemas.microsoft.com/office/powerpoint/2010/main" val="3082783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837" y="373062"/>
            <a:ext cx="11506200" cy="932563"/>
          </a:xfrm>
        </p:spPr>
        <p:txBody>
          <a:bodyPr/>
          <a:lstStyle/>
          <a:p>
            <a:r>
              <a:rPr lang="en-US" sz="5400" dirty="0">
                <a:solidFill>
                  <a:schemeClr val="tx1"/>
                </a:solidFill>
              </a:rPr>
              <a:t>Contact information</a:t>
            </a:r>
          </a:p>
        </p:txBody>
      </p:sp>
      <p:sp>
        <p:nvSpPr>
          <p:cNvPr id="6" name="Plassholder for innhold 2">
            <a:extLst>
              <a:ext uri="{FF2B5EF4-FFF2-40B4-BE49-F238E27FC236}">
                <a16:creationId xmlns:a16="http://schemas.microsoft.com/office/drawing/2014/main" id="{069206BD-15F9-4495-B9AA-456162CAB14B}"/>
              </a:ext>
            </a:extLst>
          </p:cNvPr>
          <p:cNvSpPr txBox="1">
            <a:spLocks/>
          </p:cNvSpPr>
          <p:nvPr/>
        </p:nvSpPr>
        <p:spPr>
          <a:xfrm>
            <a:off x="579437" y="1668462"/>
            <a:ext cx="11857038" cy="3733800"/>
          </a:xfrm>
          <a:prstGeom prst="rect">
            <a:avLst/>
          </a:prstGeom>
        </p:spPr>
        <p:txBody>
          <a:bodyPr>
            <a:normAutofit fontScale="70000" lnSpcReduction="20000"/>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nb-NO" dirty="0"/>
              <a:t>E-post: </a:t>
            </a:r>
            <a:r>
              <a:rPr lang="nb-NO" dirty="0">
                <a:hlinkClick r:id="rId3"/>
              </a:rPr>
              <a:t>malin.donoso.martnes@pointtaken.no</a:t>
            </a:r>
            <a:r>
              <a:rPr lang="nb-NO" dirty="0"/>
              <a:t> </a:t>
            </a:r>
          </a:p>
          <a:p>
            <a:pPr>
              <a:lnSpc>
                <a:spcPct val="120000"/>
              </a:lnSpc>
            </a:pPr>
            <a:r>
              <a:rPr lang="nb-NO" dirty="0"/>
              <a:t>LinkedIn: Malin Donoso Martnes </a:t>
            </a:r>
          </a:p>
          <a:p>
            <a:pPr>
              <a:lnSpc>
                <a:spcPct val="120000"/>
              </a:lnSpc>
            </a:pPr>
            <a:r>
              <a:rPr lang="nb-NO" dirty="0"/>
              <a:t>(</a:t>
            </a:r>
            <a:r>
              <a:rPr lang="nb-NO" dirty="0">
                <a:hlinkClick r:id="rId4"/>
              </a:rPr>
              <a:t>https://www.linkedin.com/in/malin-donoso-martnes-0236a916/</a:t>
            </a:r>
            <a:r>
              <a:rPr lang="nb-NO" dirty="0"/>
              <a:t>)</a:t>
            </a:r>
          </a:p>
          <a:p>
            <a:pPr>
              <a:lnSpc>
                <a:spcPct val="120000"/>
              </a:lnSpc>
            </a:pPr>
            <a:r>
              <a:rPr lang="nb-NO" dirty="0" err="1"/>
              <a:t>Twitter</a:t>
            </a:r>
            <a:r>
              <a:rPr lang="nb-NO" dirty="0"/>
              <a:t>: </a:t>
            </a:r>
            <a:r>
              <a:rPr lang="nb-NO" b="1" dirty="0">
                <a:hlinkClick r:id="rId5"/>
              </a:rPr>
              <a:t>@</a:t>
            </a:r>
            <a:r>
              <a:rPr lang="nb-NO" dirty="0" err="1">
                <a:hlinkClick r:id="rId5"/>
              </a:rPr>
              <a:t>MalinMartnes</a:t>
            </a:r>
            <a:endParaRPr lang="nb-NO" dirty="0"/>
          </a:p>
          <a:p>
            <a:pPr>
              <a:lnSpc>
                <a:spcPct val="120000"/>
              </a:lnSpc>
            </a:pPr>
            <a:r>
              <a:rPr lang="nb-NO" dirty="0"/>
              <a:t>Blogg: </a:t>
            </a:r>
            <a:r>
              <a:rPr lang="nb-NO" dirty="0">
                <a:hlinkClick r:id="rId6"/>
              </a:rPr>
              <a:t>https://malinsdynamics365fortalent.com/</a:t>
            </a:r>
            <a:endParaRPr lang="nb-NO" dirty="0"/>
          </a:p>
          <a:p>
            <a:pPr>
              <a:lnSpc>
                <a:spcPct val="120000"/>
              </a:lnSpc>
            </a:pPr>
            <a:r>
              <a:rPr lang="nb-NO" dirty="0"/>
              <a:t>Microsoft </a:t>
            </a:r>
            <a:r>
              <a:rPr lang="nb-NO" dirty="0" err="1"/>
              <a:t>community</a:t>
            </a:r>
            <a:r>
              <a:rPr lang="nb-NO" dirty="0"/>
              <a:t>: </a:t>
            </a:r>
            <a:r>
              <a:rPr lang="nb-NO" dirty="0">
                <a:hlinkClick r:id="rId7"/>
              </a:rPr>
              <a:t>https://community.dynamics.com/365/talent</a:t>
            </a:r>
            <a:r>
              <a:rPr lang="nb-NO" dirty="0"/>
              <a:t> / </a:t>
            </a:r>
            <a:r>
              <a:rPr lang="nb-NO" dirty="0">
                <a:hlinkClick r:id="rId8"/>
              </a:rPr>
              <a:t>https://community.dynamics.com/members/malinm85</a:t>
            </a:r>
            <a:r>
              <a:rPr lang="nb-NO" dirty="0"/>
              <a:t> </a:t>
            </a:r>
          </a:p>
          <a:p>
            <a:pPr>
              <a:lnSpc>
                <a:spcPct val="120000"/>
              </a:lnSpc>
            </a:pPr>
            <a:endParaRPr lang="nb-NO" dirty="0"/>
          </a:p>
        </p:txBody>
      </p:sp>
      <p:pic>
        <p:nvPicPr>
          <p:cNvPr id="4" name="Bilde 3" descr="Et bilde som inneholder tekst&#10;&#10;Beskrivelse som er generert med høy visshet">
            <a:extLst>
              <a:ext uri="{FF2B5EF4-FFF2-40B4-BE49-F238E27FC236}">
                <a16:creationId xmlns:a16="http://schemas.microsoft.com/office/drawing/2014/main" id="{35640EDA-7279-403D-9509-87F8334199CB}"/>
              </a:ext>
            </a:extLst>
          </p:cNvPr>
          <p:cNvPicPr>
            <a:picLocks noChangeAspect="1"/>
          </p:cNvPicPr>
          <p:nvPr/>
        </p:nvPicPr>
        <p:blipFill rotWithShape="1">
          <a:blip r:embed="rId9"/>
          <a:srcRect l="7721" t="7721" r="6945" b="6945"/>
          <a:stretch/>
        </p:blipFill>
        <p:spPr>
          <a:xfrm>
            <a:off x="9571037" y="86425"/>
            <a:ext cx="2438400" cy="2438400"/>
          </a:xfrm>
          <a:prstGeom prst="rect">
            <a:avLst/>
          </a:prstGeom>
        </p:spPr>
      </p:pic>
    </p:spTree>
    <p:extLst>
      <p:ext uri="{BB962C8B-B14F-4D97-AF65-F5344CB8AC3E}">
        <p14:creationId xmlns:p14="http://schemas.microsoft.com/office/powerpoint/2010/main" val="444202688"/>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787F4421-F899-49C7-B2EF-A9EB7F3D027C}"/>
              </a:ext>
            </a:extLst>
          </p:cNvPr>
          <p:cNvSpPr txBox="1"/>
          <p:nvPr/>
        </p:nvSpPr>
        <p:spPr>
          <a:xfrm>
            <a:off x="3170237" y="601662"/>
            <a:ext cx="6324600" cy="1514261"/>
          </a:xfrm>
          <a:prstGeom prst="rect">
            <a:avLst/>
          </a:prstGeom>
          <a:noFill/>
        </p:spPr>
        <p:txBody>
          <a:bodyPr wrap="square" lIns="182880" tIns="146304" rIns="182880" bIns="146304" rtlCol="0">
            <a:spAutoFit/>
          </a:bodyPr>
          <a:lstStyle/>
          <a:p>
            <a:pPr>
              <a:lnSpc>
                <a:spcPct val="90000"/>
              </a:lnSpc>
              <a:spcAft>
                <a:spcPts val="600"/>
              </a:spcAft>
            </a:pPr>
            <a:r>
              <a:rPr lang="en-GB" sz="8800" b="1" dirty="0">
                <a:gradFill>
                  <a:gsLst>
                    <a:gs pos="2917">
                      <a:schemeClr val="tx1"/>
                    </a:gs>
                    <a:gs pos="30000">
                      <a:schemeClr val="tx1"/>
                    </a:gs>
                  </a:gsLst>
                  <a:lin ang="5400000" scaled="0"/>
                </a:gradFill>
              </a:rPr>
              <a:t>Thank you!</a:t>
            </a:r>
          </a:p>
        </p:txBody>
      </p:sp>
    </p:spTree>
    <p:extLst>
      <p:ext uri="{BB962C8B-B14F-4D97-AF65-F5344CB8AC3E}">
        <p14:creationId xmlns:p14="http://schemas.microsoft.com/office/powerpoint/2010/main" val="65527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4-05140_Cross UG Summit 2017 Template">
  <a:themeElements>
    <a:clrScheme name="Custom 3">
      <a:dk1>
        <a:srgbClr val="84BD00"/>
      </a:dk1>
      <a:lt1>
        <a:srgbClr val="FFFFFF"/>
      </a:lt1>
      <a:dk2>
        <a:srgbClr val="3F454F"/>
      </a:dk2>
      <a:lt2>
        <a:srgbClr val="EAEAEA"/>
      </a:lt2>
      <a:accent1>
        <a:srgbClr val="2B2663"/>
      </a:accent1>
      <a:accent2>
        <a:srgbClr val="001E60"/>
      </a:accent2>
      <a:accent3>
        <a:srgbClr val="E4002B"/>
      </a:accent3>
      <a:accent4>
        <a:srgbClr val="FFB81C"/>
      </a:accent4>
      <a:accent5>
        <a:srgbClr val="3D1B52"/>
      </a:accent5>
      <a:accent6>
        <a:srgbClr val="F2C818"/>
      </a:accent6>
      <a:hlink>
        <a:srgbClr val="655DC0"/>
      </a:hlink>
      <a:folHlink>
        <a:srgbClr val="0095C8"/>
      </a:folHlink>
    </a:clrScheme>
    <a:fontScheme name="DC - Segoe">
      <a:majorFont>
        <a:latin typeface="segoe ui black"/>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PT-Speaker-CrossUG-SummitPHX" id="{CEF4C1AA-C68D-4D1B-8805-37B771CF8222}" vid="{0AA270D2-7334-4F4C-AF12-CB499C01E3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8C27F6A29DBC5499A29145CCF8A6FEF" ma:contentTypeVersion="11" ma:contentTypeDescription="Create a new document." ma:contentTypeScope="" ma:versionID="da8180330c40cbc58930e83d03e95f68">
  <xsd:schema xmlns:xsd="http://www.w3.org/2001/XMLSchema" xmlns:xs="http://www.w3.org/2001/XMLSchema" xmlns:p="http://schemas.microsoft.com/office/2006/metadata/properties" xmlns:ns2="bb5988d6-8fef-43bf-8684-73b55c79ce34" xmlns:ns3="3dd97c74-5ef0-47a1-a0c0-112a138906c0" targetNamespace="http://schemas.microsoft.com/office/2006/metadata/properties" ma:root="true" ma:fieldsID="2bbcfa11de9a9cfb97ea9d1aa4eaafb4" ns2:_="" ns3:_="">
    <xsd:import namespace="bb5988d6-8fef-43bf-8684-73b55c79ce34"/>
    <xsd:import namespace="3dd97c74-5ef0-47a1-a0c0-112a138906c0"/>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5988d6-8fef-43bf-8684-73b55c79ce3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dd97c74-5ef0-47a1-a0c0-112a138906c0"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6339D1-5B5E-48D8-9F97-8F2BA5A02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5988d6-8fef-43bf-8684-73b55c79ce34"/>
    <ds:schemaRef ds:uri="3dd97c74-5ef0-47a1-a0c0-112a138906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90F116-B58F-4255-B05B-DA3808E0E5C6}">
  <ds:schemaRef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schemas.microsoft.com/office/2006/documentManagement/types"/>
    <ds:schemaRef ds:uri="3dd97c74-5ef0-47a1-a0c0-112a138906c0"/>
    <ds:schemaRef ds:uri="bb5988d6-8fef-43bf-8684-73b55c79ce34"/>
    <ds:schemaRef ds:uri="http://www.w3.org/XML/1998/namespace"/>
    <ds:schemaRef ds:uri="http://purl.org/dc/terms/"/>
  </ds:schemaRefs>
</ds:datastoreItem>
</file>

<file path=customXml/itemProps3.xml><?xml version="1.0" encoding="utf-8"?>
<ds:datastoreItem xmlns:ds="http://schemas.openxmlformats.org/officeDocument/2006/customXml" ds:itemID="{758FDAC0-319D-4A54-8D8E-1D42CB1F80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PPT-Speaker-CrossUG-SummitPHX</Template>
  <TotalTime>803</TotalTime>
  <Words>418</Words>
  <Application>Microsoft Office PowerPoint</Application>
  <PresentationFormat>Egendefinert</PresentationFormat>
  <Paragraphs>116</Paragraphs>
  <Slides>57</Slides>
  <Notes>4</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57</vt:i4>
      </vt:variant>
    </vt:vector>
  </HeadingPairs>
  <TitlesOfParts>
    <vt:vector size="65" baseType="lpstr">
      <vt:lpstr>Arial</vt:lpstr>
      <vt:lpstr>Calibri</vt:lpstr>
      <vt:lpstr>Consolas</vt:lpstr>
      <vt:lpstr>Segoe UI</vt:lpstr>
      <vt:lpstr>Segoe UI</vt:lpstr>
      <vt:lpstr>segoe ui black</vt:lpstr>
      <vt:lpstr>Wingdings</vt:lpstr>
      <vt:lpstr>4-05140_Cross UG Summit 2017 Template</vt:lpstr>
      <vt:lpstr>PowerPoint-presentasjon</vt:lpstr>
      <vt:lpstr>About the speaker</vt:lpstr>
      <vt:lpstr>Ecosystem Dynamics 365</vt:lpstr>
      <vt:lpstr>PowerPoint-presentasjon</vt:lpstr>
      <vt:lpstr>For the entire company</vt:lpstr>
      <vt:lpstr>Attract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Self service portal</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User administration</vt:lpstr>
      <vt:lpstr>PowerPoint-presentasjon</vt:lpstr>
      <vt:lpstr>Data integrator template</vt:lpstr>
      <vt:lpstr>Contact information</vt:lpstr>
      <vt:lpstr>PowerPoint-presentasjon</vt:lpstr>
    </vt:vector>
  </TitlesOfParts>
  <Manager/>
  <Company>Dynamic Communities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subject>Cross UG Summit 2017</dc:subject>
  <dc:creator>Ty Hagerott</dc:creator>
  <cp:keywords>Dynamic Communities</cp:keywords>
  <dc:description>Template: Mitchell Derrey; Silver Fox Productions_x000d_
Formatting: _x000d_
Audience Type:</dc:description>
  <cp:lastModifiedBy>Malin Donoso Martnes</cp:lastModifiedBy>
  <cp:revision>16</cp:revision>
  <dcterms:created xsi:type="dcterms:W3CDTF">2019-01-09T20:12:57Z</dcterms:created>
  <dcterms:modified xsi:type="dcterms:W3CDTF">2019-03-15T21:50:30Z</dcterms:modified>
  <cp:category>Dynamic Communities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0x01010028C27F6A29DBC5499A29145CCF8A6FEF</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ies>
</file>