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  <p:sldMasterId id="2147483699" r:id="rId5"/>
    <p:sldMasterId id="2147483675" r:id="rId6"/>
  </p:sldMasterIdLst>
  <p:notesMasterIdLst>
    <p:notesMasterId r:id="rId56"/>
  </p:notesMasterIdLst>
  <p:sldIdLst>
    <p:sldId id="265" r:id="rId7"/>
    <p:sldId id="259" r:id="rId8"/>
    <p:sldId id="1531" r:id="rId9"/>
    <p:sldId id="263" r:id="rId10"/>
    <p:sldId id="3870" r:id="rId11"/>
    <p:sldId id="257" r:id="rId12"/>
    <p:sldId id="3849" r:id="rId13"/>
    <p:sldId id="3864" r:id="rId14"/>
    <p:sldId id="3844" r:id="rId15"/>
    <p:sldId id="3865" r:id="rId16"/>
    <p:sldId id="3866" r:id="rId17"/>
    <p:sldId id="3843" r:id="rId18"/>
    <p:sldId id="3829" r:id="rId19"/>
    <p:sldId id="3867" r:id="rId20"/>
    <p:sldId id="3850" r:id="rId21"/>
    <p:sldId id="3872" r:id="rId22"/>
    <p:sldId id="3871" r:id="rId23"/>
    <p:sldId id="3873" r:id="rId24"/>
    <p:sldId id="3854" r:id="rId25"/>
    <p:sldId id="3863" r:id="rId26"/>
    <p:sldId id="3874" r:id="rId27"/>
    <p:sldId id="3846" r:id="rId28"/>
    <p:sldId id="3857" r:id="rId29"/>
    <p:sldId id="3859" r:id="rId30"/>
    <p:sldId id="3860" r:id="rId31"/>
    <p:sldId id="3862" r:id="rId32"/>
    <p:sldId id="3858" r:id="rId33"/>
    <p:sldId id="3861" r:id="rId34"/>
    <p:sldId id="3847" r:id="rId35"/>
    <p:sldId id="3883" r:id="rId36"/>
    <p:sldId id="3851" r:id="rId37"/>
    <p:sldId id="3852" r:id="rId38"/>
    <p:sldId id="3885" r:id="rId39"/>
    <p:sldId id="3853" r:id="rId40"/>
    <p:sldId id="3845" r:id="rId41"/>
    <p:sldId id="3848" r:id="rId42"/>
    <p:sldId id="3879" r:id="rId43"/>
    <p:sldId id="3875" r:id="rId44"/>
    <p:sldId id="3880" r:id="rId45"/>
    <p:sldId id="3876" r:id="rId46"/>
    <p:sldId id="3881" r:id="rId47"/>
    <p:sldId id="3877" r:id="rId48"/>
    <p:sldId id="3882" r:id="rId49"/>
    <p:sldId id="3868" r:id="rId50"/>
    <p:sldId id="3869" r:id="rId51"/>
    <p:sldId id="3828" r:id="rId52"/>
    <p:sldId id="256" r:id="rId53"/>
    <p:sldId id="270" r:id="rId54"/>
    <p:sldId id="266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88FF"/>
    <a:srgbClr val="80B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BFE2F3-3537-459F-A854-798FCD9CEB76}" v="152" dt="2019-10-25T09:38:01.4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007" autoAdjust="0"/>
  </p:normalViewPr>
  <p:slideViewPr>
    <p:cSldViewPr snapToGrid="0">
      <p:cViewPr varScale="1">
        <p:scale>
          <a:sx n="84" d="100"/>
          <a:sy n="84" d="100"/>
        </p:scale>
        <p:origin x="171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microsoft.com/office/2016/11/relationships/changesInfo" Target="changesInfos/changesInfo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presProps" Target="pres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in Donoso Martnes" userId="8e6c7bd4-2ce1-48d5-beb7-b5a8166260f8" providerId="ADAL" clId="{F5BFE2F3-3537-459F-A854-798FCD9CEB76}"/>
    <pc:docChg chg="undo redo custSel addSld delSld modSld sldOrd">
      <pc:chgData name="Malin Donoso Martnes" userId="8e6c7bd4-2ce1-48d5-beb7-b5a8166260f8" providerId="ADAL" clId="{F5BFE2F3-3537-459F-A854-798FCD9CEB76}" dt="2019-10-25T09:38:01.407" v="768" actId="164"/>
      <pc:docMkLst>
        <pc:docMk/>
      </pc:docMkLst>
      <pc:sldChg chg="modSp">
        <pc:chgData name="Malin Donoso Martnes" userId="8e6c7bd4-2ce1-48d5-beb7-b5a8166260f8" providerId="ADAL" clId="{F5BFE2F3-3537-459F-A854-798FCD9CEB76}" dt="2019-10-15T19:48:38.836" v="613" actId="1076"/>
        <pc:sldMkLst>
          <pc:docMk/>
          <pc:sldMk cId="3614021878" sldId="256"/>
        </pc:sldMkLst>
        <pc:spChg chg="mod">
          <ac:chgData name="Malin Donoso Martnes" userId="8e6c7bd4-2ce1-48d5-beb7-b5a8166260f8" providerId="ADAL" clId="{F5BFE2F3-3537-459F-A854-798FCD9CEB76}" dt="2019-10-15T19:48:38.836" v="613" actId="1076"/>
          <ac:spMkLst>
            <pc:docMk/>
            <pc:sldMk cId="3614021878" sldId="256"/>
            <ac:spMk id="4" creationId="{32DF8576-A6E7-464D-96E6-C4485CB3510A}"/>
          </ac:spMkLst>
        </pc:spChg>
      </pc:sldChg>
      <pc:sldChg chg="modSp">
        <pc:chgData name="Malin Donoso Martnes" userId="8e6c7bd4-2ce1-48d5-beb7-b5a8166260f8" providerId="ADAL" clId="{F5BFE2F3-3537-459F-A854-798FCD9CEB76}" dt="2019-10-15T19:57:51.061" v="679" actId="1076"/>
        <pc:sldMkLst>
          <pc:docMk/>
          <pc:sldMk cId="633202293" sldId="257"/>
        </pc:sldMkLst>
        <pc:spChg chg="mod">
          <ac:chgData name="Malin Donoso Martnes" userId="8e6c7bd4-2ce1-48d5-beb7-b5a8166260f8" providerId="ADAL" clId="{F5BFE2F3-3537-459F-A854-798FCD9CEB76}" dt="2019-10-15T19:57:51.061" v="679" actId="1076"/>
          <ac:spMkLst>
            <pc:docMk/>
            <pc:sldMk cId="633202293" sldId="257"/>
            <ac:spMk id="2" creationId="{E10F8949-5740-444F-96F7-908105F57B91}"/>
          </ac:spMkLst>
        </pc:spChg>
        <pc:spChg chg="mod">
          <ac:chgData name="Malin Donoso Martnes" userId="8e6c7bd4-2ce1-48d5-beb7-b5a8166260f8" providerId="ADAL" clId="{F5BFE2F3-3537-459F-A854-798FCD9CEB76}" dt="2019-10-15T19:55:27.847" v="664" actId="1076"/>
          <ac:spMkLst>
            <pc:docMk/>
            <pc:sldMk cId="633202293" sldId="257"/>
            <ac:spMk id="3" creationId="{12F35CB1-2D36-41A3-9D06-243D76948AED}"/>
          </ac:spMkLst>
        </pc:spChg>
        <pc:spChg chg="mod">
          <ac:chgData name="Malin Donoso Martnes" userId="8e6c7bd4-2ce1-48d5-beb7-b5a8166260f8" providerId="ADAL" clId="{F5BFE2F3-3537-459F-A854-798FCD9CEB76}" dt="2019-10-15T19:55:27.847" v="664" actId="1076"/>
          <ac:spMkLst>
            <pc:docMk/>
            <pc:sldMk cId="633202293" sldId="257"/>
            <ac:spMk id="4" creationId="{343D4ABB-FD1B-41D4-993E-BF5DBDA22A40}"/>
          </ac:spMkLst>
        </pc:spChg>
        <pc:spChg chg="mod">
          <ac:chgData name="Malin Donoso Martnes" userId="8e6c7bd4-2ce1-48d5-beb7-b5a8166260f8" providerId="ADAL" clId="{F5BFE2F3-3537-459F-A854-798FCD9CEB76}" dt="2019-10-15T19:55:27.847" v="664" actId="1076"/>
          <ac:spMkLst>
            <pc:docMk/>
            <pc:sldMk cId="633202293" sldId="257"/>
            <ac:spMk id="5" creationId="{E71691B1-5826-4F46-9F63-B968AF4C27C0}"/>
          </ac:spMkLst>
        </pc:spChg>
        <pc:spChg chg="mod">
          <ac:chgData name="Malin Donoso Martnes" userId="8e6c7bd4-2ce1-48d5-beb7-b5a8166260f8" providerId="ADAL" clId="{F5BFE2F3-3537-459F-A854-798FCD9CEB76}" dt="2019-10-15T19:52:22.046" v="643" actId="1076"/>
          <ac:spMkLst>
            <pc:docMk/>
            <pc:sldMk cId="633202293" sldId="257"/>
            <ac:spMk id="6" creationId="{0B8A0951-5B8F-4D79-ABB5-10489063E618}"/>
          </ac:spMkLst>
        </pc:spChg>
      </pc:sldChg>
      <pc:sldChg chg="modSp">
        <pc:chgData name="Malin Donoso Martnes" userId="8e6c7bd4-2ce1-48d5-beb7-b5a8166260f8" providerId="ADAL" clId="{F5BFE2F3-3537-459F-A854-798FCD9CEB76}" dt="2019-10-15T19:50:06.122" v="617" actId="1076"/>
        <pc:sldMkLst>
          <pc:docMk/>
          <pc:sldMk cId="3682484951" sldId="259"/>
        </pc:sldMkLst>
        <pc:spChg chg="mod">
          <ac:chgData name="Malin Donoso Martnes" userId="8e6c7bd4-2ce1-48d5-beb7-b5a8166260f8" providerId="ADAL" clId="{F5BFE2F3-3537-459F-A854-798FCD9CEB76}" dt="2019-10-15T19:50:01.753" v="616" actId="1076"/>
          <ac:spMkLst>
            <pc:docMk/>
            <pc:sldMk cId="3682484951" sldId="259"/>
            <ac:spMk id="3" creationId="{DBE37AAA-73D4-4EB7-88A8-2D686C4F378F}"/>
          </ac:spMkLst>
        </pc:spChg>
        <pc:spChg chg="mod">
          <ac:chgData name="Malin Donoso Martnes" userId="8e6c7bd4-2ce1-48d5-beb7-b5a8166260f8" providerId="ADAL" clId="{F5BFE2F3-3537-459F-A854-798FCD9CEB76}" dt="2019-10-15T19:50:06.122" v="617" actId="1076"/>
          <ac:spMkLst>
            <pc:docMk/>
            <pc:sldMk cId="3682484951" sldId="259"/>
            <ac:spMk id="4" creationId="{E7411CF0-9D68-456A-B5FC-79E8A3DFA650}"/>
          </ac:spMkLst>
        </pc:spChg>
      </pc:sldChg>
      <pc:sldChg chg="del">
        <pc:chgData name="Malin Donoso Martnes" userId="8e6c7bd4-2ce1-48d5-beb7-b5a8166260f8" providerId="ADAL" clId="{F5BFE2F3-3537-459F-A854-798FCD9CEB76}" dt="2019-10-15T19:23:03.488" v="530" actId="2696"/>
        <pc:sldMkLst>
          <pc:docMk/>
          <pc:sldMk cId="1554556308" sldId="260"/>
        </pc:sldMkLst>
      </pc:sldChg>
      <pc:sldChg chg="del">
        <pc:chgData name="Malin Donoso Martnes" userId="8e6c7bd4-2ce1-48d5-beb7-b5a8166260f8" providerId="ADAL" clId="{F5BFE2F3-3537-459F-A854-798FCD9CEB76}" dt="2019-10-15T19:48:20.165" v="612" actId="2696"/>
        <pc:sldMkLst>
          <pc:docMk/>
          <pc:sldMk cId="1529927892" sldId="262"/>
        </pc:sldMkLst>
      </pc:sldChg>
      <pc:sldChg chg="modSp">
        <pc:chgData name="Malin Donoso Martnes" userId="8e6c7bd4-2ce1-48d5-beb7-b5a8166260f8" providerId="ADAL" clId="{F5BFE2F3-3537-459F-A854-798FCD9CEB76}" dt="2019-10-15T18:27:30.477" v="14" actId="20577"/>
        <pc:sldMkLst>
          <pc:docMk/>
          <pc:sldMk cId="1424878487" sldId="263"/>
        </pc:sldMkLst>
        <pc:spChg chg="mod">
          <ac:chgData name="Malin Donoso Martnes" userId="8e6c7bd4-2ce1-48d5-beb7-b5a8166260f8" providerId="ADAL" clId="{F5BFE2F3-3537-459F-A854-798FCD9CEB76}" dt="2019-10-15T18:27:30.477" v="14" actId="20577"/>
          <ac:spMkLst>
            <pc:docMk/>
            <pc:sldMk cId="1424878487" sldId="263"/>
            <ac:spMk id="3" creationId="{1E6347DA-36E1-40AF-921B-89B7097993D5}"/>
          </ac:spMkLst>
        </pc:spChg>
      </pc:sldChg>
      <pc:sldChg chg="del">
        <pc:chgData name="Malin Donoso Martnes" userId="8e6c7bd4-2ce1-48d5-beb7-b5a8166260f8" providerId="ADAL" clId="{F5BFE2F3-3537-459F-A854-798FCD9CEB76}" dt="2019-10-15T19:22:57.744" v="528" actId="2696"/>
        <pc:sldMkLst>
          <pc:docMk/>
          <pc:sldMk cId="1141395045" sldId="264"/>
        </pc:sldMkLst>
      </pc:sldChg>
      <pc:sldChg chg="del">
        <pc:chgData name="Malin Donoso Martnes" userId="8e6c7bd4-2ce1-48d5-beb7-b5a8166260f8" providerId="ADAL" clId="{F5BFE2F3-3537-459F-A854-798FCD9CEB76}" dt="2019-10-15T19:22:55.329" v="527" actId="2696"/>
        <pc:sldMkLst>
          <pc:docMk/>
          <pc:sldMk cId="1721843543" sldId="267"/>
        </pc:sldMkLst>
      </pc:sldChg>
      <pc:sldChg chg="del">
        <pc:chgData name="Malin Donoso Martnes" userId="8e6c7bd4-2ce1-48d5-beb7-b5a8166260f8" providerId="ADAL" clId="{F5BFE2F3-3537-459F-A854-798FCD9CEB76}" dt="2019-10-15T19:22:49.191" v="526" actId="2696"/>
        <pc:sldMkLst>
          <pc:docMk/>
          <pc:sldMk cId="723633917" sldId="268"/>
        </pc:sldMkLst>
      </pc:sldChg>
      <pc:sldChg chg="del">
        <pc:chgData name="Malin Donoso Martnes" userId="8e6c7bd4-2ce1-48d5-beb7-b5a8166260f8" providerId="ADAL" clId="{F5BFE2F3-3537-459F-A854-798FCD9CEB76}" dt="2019-10-15T19:23:01.473" v="529" actId="2696"/>
        <pc:sldMkLst>
          <pc:docMk/>
          <pc:sldMk cId="2637056888" sldId="269"/>
        </pc:sldMkLst>
      </pc:sldChg>
      <pc:sldChg chg="addSp">
        <pc:chgData name="Malin Donoso Martnes" userId="8e6c7bd4-2ce1-48d5-beb7-b5a8166260f8" providerId="ADAL" clId="{F5BFE2F3-3537-459F-A854-798FCD9CEB76}" dt="2019-10-20T18:28:19.643" v="755"/>
        <pc:sldMkLst>
          <pc:docMk/>
          <pc:sldMk cId="1786055155" sldId="270"/>
        </pc:sldMkLst>
        <pc:spChg chg="add">
          <ac:chgData name="Malin Donoso Martnes" userId="8e6c7bd4-2ce1-48d5-beb7-b5a8166260f8" providerId="ADAL" clId="{F5BFE2F3-3537-459F-A854-798FCD9CEB76}" dt="2019-10-20T18:28:19.643" v="755"/>
          <ac:spMkLst>
            <pc:docMk/>
            <pc:sldMk cId="1786055155" sldId="270"/>
            <ac:spMk id="13" creationId="{A7999EBE-0881-4BA9-92F3-ADF42D5BA75B}"/>
          </ac:spMkLst>
        </pc:spChg>
      </pc:sldChg>
      <pc:sldChg chg="addSp delSp modSp">
        <pc:chgData name="Malin Donoso Martnes" userId="8e6c7bd4-2ce1-48d5-beb7-b5a8166260f8" providerId="ADAL" clId="{F5BFE2F3-3537-459F-A854-798FCD9CEB76}" dt="2019-10-20T18:34:23.409" v="762" actId="20577"/>
        <pc:sldMkLst>
          <pc:docMk/>
          <pc:sldMk cId="2371153323" sldId="1531"/>
        </pc:sldMkLst>
        <pc:spChg chg="add del mod">
          <ac:chgData name="Malin Donoso Martnes" userId="8e6c7bd4-2ce1-48d5-beb7-b5a8166260f8" providerId="ADAL" clId="{F5BFE2F3-3537-459F-A854-798FCD9CEB76}" dt="2019-10-20T18:33:07.971" v="759" actId="478"/>
          <ac:spMkLst>
            <pc:docMk/>
            <pc:sldMk cId="2371153323" sldId="1531"/>
            <ac:spMk id="5" creationId="{7B5D3E25-D55A-476A-89F7-5F8509BBB2C8}"/>
          </ac:spMkLst>
        </pc:spChg>
        <pc:spChg chg="mod">
          <ac:chgData name="Malin Donoso Martnes" userId="8e6c7bd4-2ce1-48d5-beb7-b5a8166260f8" providerId="ADAL" clId="{F5BFE2F3-3537-459F-A854-798FCD9CEB76}" dt="2019-10-20T18:34:23.409" v="762" actId="20577"/>
          <ac:spMkLst>
            <pc:docMk/>
            <pc:sldMk cId="2371153323" sldId="1531"/>
            <ac:spMk id="6" creationId="{DE77571B-529A-4A30-BE7B-7EF00DBA5102}"/>
          </ac:spMkLst>
        </pc:spChg>
        <pc:grpChg chg="del mod">
          <ac:chgData name="Malin Donoso Martnes" userId="8e6c7bd4-2ce1-48d5-beb7-b5a8166260f8" providerId="ADAL" clId="{F5BFE2F3-3537-459F-A854-798FCD9CEB76}" dt="2019-10-15T19:51:08.088" v="629" actId="478"/>
          <ac:grpSpMkLst>
            <pc:docMk/>
            <pc:sldMk cId="2371153323" sldId="1531"/>
            <ac:grpSpMk id="13" creationId="{382E6872-25F8-4A48-826A-D3B86A5688BD}"/>
          </ac:grpSpMkLst>
        </pc:grpChg>
        <pc:grpChg chg="add del mod">
          <ac:chgData name="Malin Donoso Martnes" userId="8e6c7bd4-2ce1-48d5-beb7-b5a8166260f8" providerId="ADAL" clId="{F5BFE2F3-3537-459F-A854-798FCD9CEB76}" dt="2019-10-15T19:51:20.331" v="632" actId="478"/>
          <ac:grpSpMkLst>
            <pc:docMk/>
            <pc:sldMk cId="2371153323" sldId="1531"/>
            <ac:grpSpMk id="14" creationId="{DCF32A06-4941-4DD4-A674-E422E508F380}"/>
          </ac:grpSpMkLst>
        </pc:grpChg>
        <pc:picChg chg="del mod">
          <ac:chgData name="Malin Donoso Martnes" userId="8e6c7bd4-2ce1-48d5-beb7-b5a8166260f8" providerId="ADAL" clId="{F5BFE2F3-3537-459F-A854-798FCD9CEB76}" dt="2019-10-20T18:33:02.637" v="756" actId="478"/>
          <ac:picMkLst>
            <pc:docMk/>
            <pc:sldMk cId="2371153323" sldId="1531"/>
            <ac:picMk id="3" creationId="{C0AA884C-771D-472E-8C25-77903FE64237}"/>
          </ac:picMkLst>
        </pc:picChg>
        <pc:picChg chg="add">
          <ac:chgData name="Malin Donoso Martnes" userId="8e6c7bd4-2ce1-48d5-beb7-b5a8166260f8" providerId="ADAL" clId="{F5BFE2F3-3537-459F-A854-798FCD9CEB76}" dt="2019-10-20T18:33:04.360" v="758"/>
          <ac:picMkLst>
            <pc:docMk/>
            <pc:sldMk cId="2371153323" sldId="1531"/>
            <ac:picMk id="9" creationId="{74C206E4-8777-49CF-AB0F-7598867FBAD2}"/>
          </ac:picMkLst>
        </pc:picChg>
        <pc:picChg chg="add">
          <ac:chgData name="Malin Donoso Martnes" userId="8e6c7bd4-2ce1-48d5-beb7-b5a8166260f8" providerId="ADAL" clId="{F5BFE2F3-3537-459F-A854-798FCD9CEB76}" dt="2019-10-20T18:33:04.360" v="758"/>
          <ac:picMkLst>
            <pc:docMk/>
            <pc:sldMk cId="2371153323" sldId="1531"/>
            <ac:picMk id="10" creationId="{AD6D4BDE-0249-48F9-BFAC-79279A0458EA}"/>
          </ac:picMkLst>
        </pc:picChg>
        <pc:picChg chg="del">
          <ac:chgData name="Malin Donoso Martnes" userId="8e6c7bd4-2ce1-48d5-beb7-b5a8166260f8" providerId="ADAL" clId="{F5BFE2F3-3537-459F-A854-798FCD9CEB76}" dt="2019-10-20T18:33:03.821" v="757" actId="478"/>
          <ac:picMkLst>
            <pc:docMk/>
            <pc:sldMk cId="2371153323" sldId="1531"/>
            <ac:picMk id="12" creationId="{50C7ADD9-828A-4881-BE27-E3EB292E90F7}"/>
          </ac:picMkLst>
        </pc:picChg>
      </pc:sldChg>
      <pc:sldChg chg="modSp">
        <pc:chgData name="Malin Donoso Martnes" userId="8e6c7bd4-2ce1-48d5-beb7-b5a8166260f8" providerId="ADAL" clId="{F5BFE2F3-3537-459F-A854-798FCD9CEB76}" dt="2019-10-15T18:59:06.274" v="388" actId="1076"/>
        <pc:sldMkLst>
          <pc:docMk/>
          <pc:sldMk cId="3168215112" sldId="3828"/>
        </pc:sldMkLst>
        <pc:spChg chg="mod">
          <ac:chgData name="Malin Donoso Martnes" userId="8e6c7bd4-2ce1-48d5-beb7-b5a8166260f8" providerId="ADAL" clId="{F5BFE2F3-3537-459F-A854-798FCD9CEB76}" dt="2019-10-15T18:59:06.274" v="388" actId="1076"/>
          <ac:spMkLst>
            <pc:docMk/>
            <pc:sldMk cId="3168215112" sldId="3828"/>
            <ac:spMk id="2" creationId="{EA1B6774-569F-4E71-BCDA-00450A572D1D}"/>
          </ac:spMkLst>
        </pc:spChg>
      </pc:sldChg>
      <pc:sldChg chg="modSp">
        <pc:chgData name="Malin Donoso Martnes" userId="8e6c7bd4-2ce1-48d5-beb7-b5a8166260f8" providerId="ADAL" clId="{F5BFE2F3-3537-459F-A854-798FCD9CEB76}" dt="2019-10-15T20:00:11.507" v="697" actId="1076"/>
        <pc:sldMkLst>
          <pc:docMk/>
          <pc:sldMk cId="984211724" sldId="3829"/>
        </pc:sldMkLst>
        <pc:spChg chg="mod">
          <ac:chgData name="Malin Donoso Martnes" userId="8e6c7bd4-2ce1-48d5-beb7-b5a8166260f8" providerId="ADAL" clId="{F5BFE2F3-3537-459F-A854-798FCD9CEB76}" dt="2019-10-15T20:00:11.507" v="697" actId="1076"/>
          <ac:spMkLst>
            <pc:docMk/>
            <pc:sldMk cId="984211724" sldId="3829"/>
            <ac:spMk id="2" creationId="{E10F8949-5740-444F-96F7-908105F57B91}"/>
          </ac:spMkLst>
        </pc:spChg>
      </pc:sldChg>
      <pc:sldChg chg="modSp ord">
        <pc:chgData name="Malin Donoso Martnes" userId="8e6c7bd4-2ce1-48d5-beb7-b5a8166260f8" providerId="ADAL" clId="{F5BFE2F3-3537-459F-A854-798FCD9CEB76}" dt="2019-10-22T07:34:59.537" v="767"/>
        <pc:sldMkLst>
          <pc:docMk/>
          <pc:sldMk cId="432602390" sldId="3843"/>
        </pc:sldMkLst>
        <pc:spChg chg="mod">
          <ac:chgData name="Malin Donoso Martnes" userId="8e6c7bd4-2ce1-48d5-beb7-b5a8166260f8" providerId="ADAL" clId="{F5BFE2F3-3537-459F-A854-798FCD9CEB76}" dt="2019-10-15T19:58:26.769" v="689" actId="1076"/>
          <ac:spMkLst>
            <pc:docMk/>
            <pc:sldMk cId="432602390" sldId="3843"/>
            <ac:spMk id="2" creationId="{E10F8949-5740-444F-96F7-908105F57B91}"/>
          </ac:spMkLst>
        </pc:spChg>
        <pc:picChg chg="mod">
          <ac:chgData name="Malin Donoso Martnes" userId="8e6c7bd4-2ce1-48d5-beb7-b5a8166260f8" providerId="ADAL" clId="{F5BFE2F3-3537-459F-A854-798FCD9CEB76}" dt="2019-10-15T19:58:29.738" v="690" actId="1076"/>
          <ac:picMkLst>
            <pc:docMk/>
            <pc:sldMk cId="432602390" sldId="3843"/>
            <ac:picMk id="1028" creationId="{9C5CC2C7-7BBF-4B84-AE1E-2F5EE31C974B}"/>
          </ac:picMkLst>
        </pc:picChg>
      </pc:sldChg>
      <pc:sldChg chg="modSp">
        <pc:chgData name="Malin Donoso Martnes" userId="8e6c7bd4-2ce1-48d5-beb7-b5a8166260f8" providerId="ADAL" clId="{F5BFE2F3-3537-459F-A854-798FCD9CEB76}" dt="2019-10-15T19:58:37.509" v="692" actId="1076"/>
        <pc:sldMkLst>
          <pc:docMk/>
          <pc:sldMk cId="809052424" sldId="3844"/>
        </pc:sldMkLst>
        <pc:spChg chg="mod">
          <ac:chgData name="Malin Donoso Martnes" userId="8e6c7bd4-2ce1-48d5-beb7-b5a8166260f8" providerId="ADAL" clId="{F5BFE2F3-3537-459F-A854-798FCD9CEB76}" dt="2019-10-15T19:58:37.509" v="692" actId="1076"/>
          <ac:spMkLst>
            <pc:docMk/>
            <pc:sldMk cId="809052424" sldId="3844"/>
            <ac:spMk id="2" creationId="{E10F8949-5740-444F-96F7-908105F57B91}"/>
          </ac:spMkLst>
        </pc:spChg>
        <pc:picChg chg="mod">
          <ac:chgData name="Malin Donoso Martnes" userId="8e6c7bd4-2ce1-48d5-beb7-b5a8166260f8" providerId="ADAL" clId="{F5BFE2F3-3537-459F-A854-798FCD9CEB76}" dt="2019-10-15T18:37:25.958" v="204" actId="1076"/>
          <ac:picMkLst>
            <pc:docMk/>
            <pc:sldMk cId="809052424" sldId="3844"/>
            <ac:picMk id="2052" creationId="{F5C3EF31-7773-40C8-A751-65FC4F472F20}"/>
          </ac:picMkLst>
        </pc:picChg>
      </pc:sldChg>
      <pc:sldChg chg="modSp ord">
        <pc:chgData name="Malin Donoso Martnes" userId="8e6c7bd4-2ce1-48d5-beb7-b5a8166260f8" providerId="ADAL" clId="{F5BFE2F3-3537-459F-A854-798FCD9CEB76}" dt="2019-10-15T18:53:46.726" v="384"/>
        <pc:sldMkLst>
          <pc:docMk/>
          <pc:sldMk cId="3963928656" sldId="3845"/>
        </pc:sldMkLst>
        <pc:picChg chg="mod">
          <ac:chgData name="Malin Donoso Martnes" userId="8e6c7bd4-2ce1-48d5-beb7-b5a8166260f8" providerId="ADAL" clId="{F5BFE2F3-3537-459F-A854-798FCD9CEB76}" dt="2019-10-15T18:46:05.153" v="365" actId="1076"/>
          <ac:picMkLst>
            <pc:docMk/>
            <pc:sldMk cId="3963928656" sldId="3845"/>
            <ac:picMk id="4" creationId="{E499208A-4502-4358-91A5-9B52C94A3F00}"/>
          </ac:picMkLst>
        </pc:picChg>
      </pc:sldChg>
      <pc:sldChg chg="modSp">
        <pc:chgData name="Malin Donoso Martnes" userId="8e6c7bd4-2ce1-48d5-beb7-b5a8166260f8" providerId="ADAL" clId="{F5BFE2F3-3537-459F-A854-798FCD9CEB76}" dt="2019-10-15T20:01:17.276" v="711" actId="1076"/>
        <pc:sldMkLst>
          <pc:docMk/>
          <pc:sldMk cId="3879059924" sldId="3846"/>
        </pc:sldMkLst>
        <pc:spChg chg="mod">
          <ac:chgData name="Malin Donoso Martnes" userId="8e6c7bd4-2ce1-48d5-beb7-b5a8166260f8" providerId="ADAL" clId="{F5BFE2F3-3537-459F-A854-798FCD9CEB76}" dt="2019-10-15T20:01:17.276" v="711" actId="1076"/>
          <ac:spMkLst>
            <pc:docMk/>
            <pc:sldMk cId="3879059924" sldId="3846"/>
            <ac:spMk id="2" creationId="{AF13DED0-73ED-4250-AF3D-3A76EB6499D3}"/>
          </ac:spMkLst>
        </pc:spChg>
        <pc:spChg chg="mod">
          <ac:chgData name="Malin Donoso Martnes" userId="8e6c7bd4-2ce1-48d5-beb7-b5a8166260f8" providerId="ADAL" clId="{F5BFE2F3-3537-459F-A854-798FCD9CEB76}" dt="2019-10-15T19:21:59.499" v="525" actId="1076"/>
          <ac:spMkLst>
            <pc:docMk/>
            <pc:sldMk cId="3879059924" sldId="3846"/>
            <ac:spMk id="9" creationId="{88FB94B1-15F9-4DFF-9050-FAA0A6644099}"/>
          </ac:spMkLst>
        </pc:spChg>
        <pc:spChg chg="mod">
          <ac:chgData name="Malin Donoso Martnes" userId="8e6c7bd4-2ce1-48d5-beb7-b5a8166260f8" providerId="ADAL" clId="{F5BFE2F3-3537-459F-A854-798FCD9CEB76}" dt="2019-10-15T19:21:59.499" v="525" actId="1076"/>
          <ac:spMkLst>
            <pc:docMk/>
            <pc:sldMk cId="3879059924" sldId="3846"/>
            <ac:spMk id="10" creationId="{91A09DAB-9F39-42AF-9CBD-682D90787CEF}"/>
          </ac:spMkLst>
        </pc:spChg>
        <pc:spChg chg="mod">
          <ac:chgData name="Malin Donoso Martnes" userId="8e6c7bd4-2ce1-48d5-beb7-b5a8166260f8" providerId="ADAL" clId="{F5BFE2F3-3537-459F-A854-798FCD9CEB76}" dt="2019-10-15T19:21:59.499" v="525" actId="1076"/>
          <ac:spMkLst>
            <pc:docMk/>
            <pc:sldMk cId="3879059924" sldId="3846"/>
            <ac:spMk id="11" creationId="{AB925CF6-9675-472E-9616-D4B41111125E}"/>
          </ac:spMkLst>
        </pc:spChg>
        <pc:picChg chg="mod">
          <ac:chgData name="Malin Donoso Martnes" userId="8e6c7bd4-2ce1-48d5-beb7-b5a8166260f8" providerId="ADAL" clId="{F5BFE2F3-3537-459F-A854-798FCD9CEB76}" dt="2019-10-15T19:21:59.499" v="525" actId="1076"/>
          <ac:picMkLst>
            <pc:docMk/>
            <pc:sldMk cId="3879059924" sldId="3846"/>
            <ac:picMk id="8" creationId="{3FE391A4-B38D-4AA0-BD87-96A8F431E4A7}"/>
          </ac:picMkLst>
        </pc:picChg>
      </pc:sldChg>
      <pc:sldChg chg="delSp modSp">
        <pc:chgData name="Malin Donoso Martnes" userId="8e6c7bd4-2ce1-48d5-beb7-b5a8166260f8" providerId="ADAL" clId="{F5BFE2F3-3537-459F-A854-798FCD9CEB76}" dt="2019-10-15T20:02:58.167" v="725" actId="1076"/>
        <pc:sldMkLst>
          <pc:docMk/>
          <pc:sldMk cId="1091630113" sldId="3847"/>
        </pc:sldMkLst>
        <pc:spChg chg="mod">
          <ac:chgData name="Malin Donoso Martnes" userId="8e6c7bd4-2ce1-48d5-beb7-b5a8166260f8" providerId="ADAL" clId="{F5BFE2F3-3537-459F-A854-798FCD9CEB76}" dt="2019-10-15T20:02:58.167" v="725" actId="1076"/>
          <ac:spMkLst>
            <pc:docMk/>
            <pc:sldMk cId="1091630113" sldId="3847"/>
            <ac:spMk id="2" creationId="{21A0BB8C-EF1E-428F-8E51-0076823B93ED}"/>
          </ac:spMkLst>
        </pc:spChg>
        <pc:picChg chg="del">
          <ac:chgData name="Malin Donoso Martnes" userId="8e6c7bd4-2ce1-48d5-beb7-b5a8166260f8" providerId="ADAL" clId="{F5BFE2F3-3537-459F-A854-798FCD9CEB76}" dt="2019-10-15T19:31:38.408" v="549" actId="478"/>
          <ac:picMkLst>
            <pc:docMk/>
            <pc:sldMk cId="1091630113" sldId="3847"/>
            <ac:picMk id="5" creationId="{C9C17D23-64E6-485A-8BF2-F9E7A14E5ECE}"/>
          </ac:picMkLst>
        </pc:picChg>
      </pc:sldChg>
      <pc:sldChg chg="modSp modAnim">
        <pc:chgData name="Malin Donoso Martnes" userId="8e6c7bd4-2ce1-48d5-beb7-b5a8166260f8" providerId="ADAL" clId="{F5BFE2F3-3537-459F-A854-798FCD9CEB76}" dt="2019-10-15T20:03:52.793" v="741" actId="20577"/>
        <pc:sldMkLst>
          <pc:docMk/>
          <pc:sldMk cId="3975534215" sldId="3848"/>
        </pc:sldMkLst>
        <pc:spChg chg="mod">
          <ac:chgData name="Malin Donoso Martnes" userId="8e6c7bd4-2ce1-48d5-beb7-b5a8166260f8" providerId="ADAL" clId="{F5BFE2F3-3537-459F-A854-798FCD9CEB76}" dt="2019-10-15T20:03:52.793" v="741" actId="20577"/>
          <ac:spMkLst>
            <pc:docMk/>
            <pc:sldMk cId="3975534215" sldId="3848"/>
            <ac:spMk id="2" creationId="{E63BEF54-1422-4424-B792-F09D0BEBC869}"/>
          </ac:spMkLst>
        </pc:spChg>
        <pc:graphicFrameChg chg="mod">
          <ac:chgData name="Malin Donoso Martnes" userId="8e6c7bd4-2ce1-48d5-beb7-b5a8166260f8" providerId="ADAL" clId="{F5BFE2F3-3537-459F-A854-798FCD9CEB76}" dt="2019-10-15T19:06:38.194" v="483" actId="20577"/>
          <ac:graphicFrameMkLst>
            <pc:docMk/>
            <pc:sldMk cId="3975534215" sldId="3848"/>
            <ac:graphicFrameMk id="4" creationId="{2BF37400-EDEB-46A5-A733-46A4D25D2226}"/>
          </ac:graphicFrameMkLst>
        </pc:graphicFrameChg>
      </pc:sldChg>
      <pc:sldChg chg="modSp">
        <pc:chgData name="Malin Donoso Martnes" userId="8e6c7bd4-2ce1-48d5-beb7-b5a8166260f8" providerId="ADAL" clId="{F5BFE2F3-3537-459F-A854-798FCD9CEB76}" dt="2019-10-15T19:58:02.424" v="680" actId="1076"/>
        <pc:sldMkLst>
          <pc:docMk/>
          <pc:sldMk cId="3557349540" sldId="3849"/>
        </pc:sldMkLst>
        <pc:spChg chg="mod">
          <ac:chgData name="Malin Donoso Martnes" userId="8e6c7bd4-2ce1-48d5-beb7-b5a8166260f8" providerId="ADAL" clId="{F5BFE2F3-3537-459F-A854-798FCD9CEB76}" dt="2019-10-15T19:58:02.424" v="680" actId="1076"/>
          <ac:spMkLst>
            <pc:docMk/>
            <pc:sldMk cId="3557349540" sldId="3849"/>
            <ac:spMk id="9" creationId="{649C1084-4DFB-4A43-B12C-CD03558130B0}"/>
          </ac:spMkLst>
        </pc:spChg>
      </pc:sldChg>
      <pc:sldChg chg="addSp delSp modSp">
        <pc:chgData name="Malin Donoso Martnes" userId="8e6c7bd4-2ce1-48d5-beb7-b5a8166260f8" providerId="ADAL" clId="{F5BFE2F3-3537-459F-A854-798FCD9CEB76}" dt="2019-10-15T20:00:48.956" v="707" actId="1076"/>
        <pc:sldMkLst>
          <pc:docMk/>
          <pc:sldMk cId="1178463395" sldId="3850"/>
        </pc:sldMkLst>
        <pc:spChg chg="mod">
          <ac:chgData name="Malin Donoso Martnes" userId="8e6c7bd4-2ce1-48d5-beb7-b5a8166260f8" providerId="ADAL" clId="{F5BFE2F3-3537-459F-A854-798FCD9CEB76}" dt="2019-10-15T20:00:21.213" v="699" actId="1076"/>
          <ac:spMkLst>
            <pc:docMk/>
            <pc:sldMk cId="1178463395" sldId="3850"/>
            <ac:spMk id="2" creationId="{E10F8949-5740-444F-96F7-908105F57B91}"/>
          </ac:spMkLst>
        </pc:spChg>
        <pc:spChg chg="mod">
          <ac:chgData name="Malin Donoso Martnes" userId="8e6c7bd4-2ce1-48d5-beb7-b5a8166260f8" providerId="ADAL" clId="{F5BFE2F3-3537-459F-A854-798FCD9CEB76}" dt="2019-10-15T20:00:24.807" v="700" actId="1076"/>
          <ac:spMkLst>
            <pc:docMk/>
            <pc:sldMk cId="1178463395" sldId="3850"/>
            <ac:spMk id="3" creationId="{C234503D-FC0C-4791-918A-79FBD1AA4489}"/>
          </ac:spMkLst>
        </pc:spChg>
        <pc:spChg chg="add mod">
          <ac:chgData name="Malin Donoso Martnes" userId="8e6c7bd4-2ce1-48d5-beb7-b5a8166260f8" providerId="ADAL" clId="{F5BFE2F3-3537-459F-A854-798FCD9CEB76}" dt="2019-10-15T20:00:36.056" v="705" actId="1076"/>
          <ac:spMkLst>
            <pc:docMk/>
            <pc:sldMk cId="1178463395" sldId="3850"/>
            <ac:spMk id="5" creationId="{94D1A967-49F3-466C-A118-8D938EE89DF2}"/>
          </ac:spMkLst>
        </pc:spChg>
        <pc:picChg chg="add mod">
          <ac:chgData name="Malin Donoso Martnes" userId="8e6c7bd4-2ce1-48d5-beb7-b5a8166260f8" providerId="ADAL" clId="{F5BFE2F3-3537-459F-A854-798FCD9CEB76}" dt="2019-10-15T20:00:48.956" v="707" actId="1076"/>
          <ac:picMkLst>
            <pc:docMk/>
            <pc:sldMk cId="1178463395" sldId="3850"/>
            <ac:picMk id="4" creationId="{5126D982-CCF2-475B-AA4C-31882473EBE1}"/>
          </ac:picMkLst>
        </pc:picChg>
        <pc:picChg chg="del mod">
          <ac:chgData name="Malin Donoso Martnes" userId="8e6c7bd4-2ce1-48d5-beb7-b5a8166260f8" providerId="ADAL" clId="{F5BFE2F3-3537-459F-A854-798FCD9CEB76}" dt="2019-10-15T18:40:31.974" v="221" actId="478"/>
          <ac:picMkLst>
            <pc:docMk/>
            <pc:sldMk cId="1178463395" sldId="3850"/>
            <ac:picMk id="2052" creationId="{7C45958A-F9A4-4019-8A79-AA9AA07D14E3}"/>
          </ac:picMkLst>
        </pc:picChg>
      </pc:sldChg>
      <pc:sldChg chg="modSp">
        <pc:chgData name="Malin Donoso Martnes" userId="8e6c7bd4-2ce1-48d5-beb7-b5a8166260f8" providerId="ADAL" clId="{F5BFE2F3-3537-459F-A854-798FCD9CEB76}" dt="2019-10-15T19:35:38.510" v="578" actId="1076"/>
        <pc:sldMkLst>
          <pc:docMk/>
          <pc:sldMk cId="4053047000" sldId="3851"/>
        </pc:sldMkLst>
        <pc:spChg chg="mod">
          <ac:chgData name="Malin Donoso Martnes" userId="8e6c7bd4-2ce1-48d5-beb7-b5a8166260f8" providerId="ADAL" clId="{F5BFE2F3-3537-459F-A854-798FCD9CEB76}" dt="2019-10-15T19:35:01.385" v="571" actId="1076"/>
          <ac:spMkLst>
            <pc:docMk/>
            <pc:sldMk cId="4053047000" sldId="3851"/>
            <ac:spMk id="2" creationId="{21A0BB8C-EF1E-428F-8E51-0076823B93ED}"/>
          </ac:spMkLst>
        </pc:spChg>
        <pc:spChg chg="mod">
          <ac:chgData name="Malin Donoso Martnes" userId="8e6c7bd4-2ce1-48d5-beb7-b5a8166260f8" providerId="ADAL" clId="{F5BFE2F3-3537-459F-A854-798FCD9CEB76}" dt="2019-10-15T19:35:15.942" v="573" actId="1076"/>
          <ac:spMkLst>
            <pc:docMk/>
            <pc:sldMk cId="4053047000" sldId="3851"/>
            <ac:spMk id="6" creationId="{0ED07698-89EC-4AF7-8FB7-DCBB4DA6184E}"/>
          </ac:spMkLst>
        </pc:spChg>
        <pc:spChg chg="mod">
          <ac:chgData name="Malin Donoso Martnes" userId="8e6c7bd4-2ce1-48d5-beb7-b5a8166260f8" providerId="ADAL" clId="{F5BFE2F3-3537-459F-A854-798FCD9CEB76}" dt="2019-10-15T19:35:35.383" v="577" actId="1076"/>
          <ac:spMkLst>
            <pc:docMk/>
            <pc:sldMk cId="4053047000" sldId="3851"/>
            <ac:spMk id="7" creationId="{D29EE9DA-D3A4-4B97-BBAC-A18202C63630}"/>
          </ac:spMkLst>
        </pc:spChg>
        <pc:picChg chg="mod">
          <ac:chgData name="Malin Donoso Martnes" userId="8e6c7bd4-2ce1-48d5-beb7-b5a8166260f8" providerId="ADAL" clId="{F5BFE2F3-3537-459F-A854-798FCD9CEB76}" dt="2019-10-15T19:35:38.510" v="578" actId="1076"/>
          <ac:picMkLst>
            <pc:docMk/>
            <pc:sldMk cId="4053047000" sldId="3851"/>
            <ac:picMk id="4" creationId="{85BA7E9B-1B98-4ED8-888A-43FE949522F8}"/>
          </ac:picMkLst>
        </pc:picChg>
      </pc:sldChg>
      <pc:sldChg chg="delSp modSp">
        <pc:chgData name="Malin Donoso Martnes" userId="8e6c7bd4-2ce1-48d5-beb7-b5a8166260f8" providerId="ADAL" clId="{F5BFE2F3-3537-459F-A854-798FCD9CEB76}" dt="2019-10-15T19:36:17.293" v="583" actId="1076"/>
        <pc:sldMkLst>
          <pc:docMk/>
          <pc:sldMk cId="2429725729" sldId="3852"/>
        </pc:sldMkLst>
        <pc:spChg chg="del mod">
          <ac:chgData name="Malin Donoso Martnes" userId="8e6c7bd4-2ce1-48d5-beb7-b5a8166260f8" providerId="ADAL" clId="{F5BFE2F3-3537-459F-A854-798FCD9CEB76}" dt="2019-10-15T19:35:54.412" v="581" actId="478"/>
          <ac:spMkLst>
            <pc:docMk/>
            <pc:sldMk cId="2429725729" sldId="3852"/>
            <ac:spMk id="2" creationId="{21A0BB8C-EF1E-428F-8E51-0076823B93ED}"/>
          </ac:spMkLst>
        </pc:spChg>
        <pc:picChg chg="mod">
          <ac:chgData name="Malin Donoso Martnes" userId="8e6c7bd4-2ce1-48d5-beb7-b5a8166260f8" providerId="ADAL" clId="{F5BFE2F3-3537-459F-A854-798FCD9CEB76}" dt="2019-10-15T19:36:17.293" v="583" actId="1076"/>
          <ac:picMkLst>
            <pc:docMk/>
            <pc:sldMk cId="2429725729" sldId="3852"/>
            <ac:picMk id="7" creationId="{9EA9D95B-AFF7-4ED0-9651-96107BAC7613}"/>
          </ac:picMkLst>
        </pc:picChg>
      </pc:sldChg>
      <pc:sldChg chg="addSp delSp modSp">
        <pc:chgData name="Malin Donoso Martnes" userId="8e6c7bd4-2ce1-48d5-beb7-b5a8166260f8" providerId="ADAL" clId="{F5BFE2F3-3537-459F-A854-798FCD9CEB76}" dt="2019-10-15T19:36:34.842" v="587" actId="1076"/>
        <pc:sldMkLst>
          <pc:docMk/>
          <pc:sldMk cId="1721568392" sldId="3853"/>
        </pc:sldMkLst>
        <pc:spChg chg="del">
          <ac:chgData name="Malin Donoso Martnes" userId="8e6c7bd4-2ce1-48d5-beb7-b5a8166260f8" providerId="ADAL" clId="{F5BFE2F3-3537-459F-A854-798FCD9CEB76}" dt="2019-10-15T19:36:25.822" v="584" actId="478"/>
          <ac:spMkLst>
            <pc:docMk/>
            <pc:sldMk cId="1721568392" sldId="3853"/>
            <ac:spMk id="2" creationId="{21A0BB8C-EF1E-428F-8E51-0076823B93ED}"/>
          </ac:spMkLst>
        </pc:spChg>
        <pc:spChg chg="add del mod">
          <ac:chgData name="Malin Donoso Martnes" userId="8e6c7bd4-2ce1-48d5-beb7-b5a8166260f8" providerId="ADAL" clId="{F5BFE2F3-3537-459F-A854-798FCD9CEB76}" dt="2019-10-15T19:36:27.658" v="585" actId="478"/>
          <ac:spMkLst>
            <pc:docMk/>
            <pc:sldMk cId="1721568392" sldId="3853"/>
            <ac:spMk id="5" creationId="{D3E17528-37E8-4BC3-B0BF-E03B718945A3}"/>
          </ac:spMkLst>
        </pc:spChg>
        <pc:picChg chg="mod">
          <ac:chgData name="Malin Donoso Martnes" userId="8e6c7bd4-2ce1-48d5-beb7-b5a8166260f8" providerId="ADAL" clId="{F5BFE2F3-3537-459F-A854-798FCD9CEB76}" dt="2019-10-15T19:36:34.842" v="587" actId="1076"/>
          <ac:picMkLst>
            <pc:docMk/>
            <pc:sldMk cId="1721568392" sldId="3853"/>
            <ac:picMk id="3" creationId="{0EE3421D-A3DD-4351-AC9A-AAFAB79D656A}"/>
          </ac:picMkLst>
        </pc:picChg>
      </pc:sldChg>
      <pc:sldChg chg="modSp">
        <pc:chgData name="Malin Donoso Martnes" userId="8e6c7bd4-2ce1-48d5-beb7-b5a8166260f8" providerId="ADAL" clId="{F5BFE2F3-3537-459F-A854-798FCD9CEB76}" dt="2019-10-15T18:45:44.251" v="362" actId="1076"/>
        <pc:sldMkLst>
          <pc:docMk/>
          <pc:sldMk cId="3642142273" sldId="3854"/>
        </pc:sldMkLst>
        <pc:spChg chg="mod">
          <ac:chgData name="Malin Donoso Martnes" userId="8e6c7bd4-2ce1-48d5-beb7-b5a8166260f8" providerId="ADAL" clId="{F5BFE2F3-3537-459F-A854-798FCD9CEB76}" dt="2019-10-15T18:45:42.234" v="361" actId="1076"/>
          <ac:spMkLst>
            <pc:docMk/>
            <pc:sldMk cId="3642142273" sldId="3854"/>
            <ac:spMk id="2" creationId="{C854A045-7137-4AAA-9AC7-399B283D5940}"/>
          </ac:spMkLst>
        </pc:spChg>
        <pc:picChg chg="mod">
          <ac:chgData name="Malin Donoso Martnes" userId="8e6c7bd4-2ce1-48d5-beb7-b5a8166260f8" providerId="ADAL" clId="{F5BFE2F3-3537-459F-A854-798FCD9CEB76}" dt="2019-10-15T18:45:44.251" v="362" actId="1076"/>
          <ac:picMkLst>
            <pc:docMk/>
            <pc:sldMk cId="3642142273" sldId="3854"/>
            <ac:picMk id="3080" creationId="{E185813C-DAEA-47E5-918E-EB413D879DDA}"/>
          </ac:picMkLst>
        </pc:picChg>
      </pc:sldChg>
      <pc:sldChg chg="modSp">
        <pc:chgData name="Malin Donoso Martnes" userId="8e6c7bd4-2ce1-48d5-beb7-b5a8166260f8" providerId="ADAL" clId="{F5BFE2F3-3537-459F-A854-798FCD9CEB76}" dt="2019-10-15T20:01:33.822" v="712" actId="1076"/>
        <pc:sldMkLst>
          <pc:docMk/>
          <pc:sldMk cId="1638463090" sldId="3857"/>
        </pc:sldMkLst>
        <pc:spChg chg="mod">
          <ac:chgData name="Malin Donoso Martnes" userId="8e6c7bd4-2ce1-48d5-beb7-b5a8166260f8" providerId="ADAL" clId="{F5BFE2F3-3537-459F-A854-798FCD9CEB76}" dt="2019-10-15T20:01:33.822" v="712" actId="1076"/>
          <ac:spMkLst>
            <pc:docMk/>
            <pc:sldMk cId="1638463090" sldId="3857"/>
            <ac:spMk id="2" creationId="{52B98F6B-B1E8-4A1C-9084-34107BC37A22}"/>
          </ac:spMkLst>
        </pc:spChg>
        <pc:graphicFrameChg chg="mod">
          <ac:chgData name="Malin Donoso Martnes" userId="8e6c7bd4-2ce1-48d5-beb7-b5a8166260f8" providerId="ADAL" clId="{F5BFE2F3-3537-459F-A854-798FCD9CEB76}" dt="2019-10-15T19:25:13.277" v="538" actId="207"/>
          <ac:graphicFrameMkLst>
            <pc:docMk/>
            <pc:sldMk cId="1638463090" sldId="3857"/>
            <ac:graphicFrameMk id="5" creationId="{9329A92D-3184-4F14-9B15-BB03F58909A8}"/>
          </ac:graphicFrameMkLst>
        </pc:graphicFrameChg>
      </pc:sldChg>
      <pc:sldChg chg="modSp">
        <pc:chgData name="Malin Donoso Martnes" userId="8e6c7bd4-2ce1-48d5-beb7-b5a8166260f8" providerId="ADAL" clId="{F5BFE2F3-3537-459F-A854-798FCD9CEB76}" dt="2019-10-15T20:01:53.098" v="716" actId="1076"/>
        <pc:sldMkLst>
          <pc:docMk/>
          <pc:sldMk cId="292649941" sldId="3858"/>
        </pc:sldMkLst>
        <pc:spChg chg="mod">
          <ac:chgData name="Malin Donoso Martnes" userId="8e6c7bd4-2ce1-48d5-beb7-b5a8166260f8" providerId="ADAL" clId="{F5BFE2F3-3537-459F-A854-798FCD9CEB76}" dt="2019-10-15T20:01:53.098" v="716" actId="1076"/>
          <ac:spMkLst>
            <pc:docMk/>
            <pc:sldMk cId="292649941" sldId="3858"/>
            <ac:spMk id="2" creationId="{52B98F6B-B1E8-4A1C-9084-34107BC37A22}"/>
          </ac:spMkLst>
        </pc:spChg>
        <pc:graphicFrameChg chg="mod">
          <ac:chgData name="Malin Donoso Martnes" userId="8e6c7bd4-2ce1-48d5-beb7-b5a8166260f8" providerId="ADAL" clId="{F5BFE2F3-3537-459F-A854-798FCD9CEB76}" dt="2019-10-15T19:27:18.743" v="542" actId="207"/>
          <ac:graphicFrameMkLst>
            <pc:docMk/>
            <pc:sldMk cId="292649941" sldId="3858"/>
            <ac:graphicFrameMk id="5" creationId="{EC506F57-BF64-44C9-81C5-5B5ABDE5E94A}"/>
          </ac:graphicFrameMkLst>
        </pc:graphicFrameChg>
      </pc:sldChg>
      <pc:sldChg chg="modSp">
        <pc:chgData name="Malin Donoso Martnes" userId="8e6c7bd4-2ce1-48d5-beb7-b5a8166260f8" providerId="ADAL" clId="{F5BFE2F3-3537-459F-A854-798FCD9CEB76}" dt="2019-10-15T20:01:39.551" v="713" actId="1076"/>
        <pc:sldMkLst>
          <pc:docMk/>
          <pc:sldMk cId="502729790" sldId="3859"/>
        </pc:sldMkLst>
        <pc:spChg chg="mod">
          <ac:chgData name="Malin Donoso Martnes" userId="8e6c7bd4-2ce1-48d5-beb7-b5a8166260f8" providerId="ADAL" clId="{F5BFE2F3-3537-459F-A854-798FCD9CEB76}" dt="2019-10-15T20:01:39.551" v="713" actId="1076"/>
          <ac:spMkLst>
            <pc:docMk/>
            <pc:sldMk cId="502729790" sldId="3859"/>
            <ac:spMk id="2" creationId="{52B98F6B-B1E8-4A1C-9084-34107BC37A22}"/>
          </ac:spMkLst>
        </pc:spChg>
        <pc:graphicFrameChg chg="mod">
          <ac:chgData name="Malin Donoso Martnes" userId="8e6c7bd4-2ce1-48d5-beb7-b5a8166260f8" providerId="ADAL" clId="{F5BFE2F3-3537-459F-A854-798FCD9CEB76}" dt="2019-10-15T19:27:51.804" v="545" actId="207"/>
          <ac:graphicFrameMkLst>
            <pc:docMk/>
            <pc:sldMk cId="502729790" sldId="3859"/>
            <ac:graphicFrameMk id="5" creationId="{9329A92D-3184-4F14-9B15-BB03F58909A8}"/>
          </ac:graphicFrameMkLst>
        </pc:graphicFrameChg>
      </pc:sldChg>
      <pc:sldChg chg="modSp">
        <pc:chgData name="Malin Donoso Martnes" userId="8e6c7bd4-2ce1-48d5-beb7-b5a8166260f8" providerId="ADAL" clId="{F5BFE2F3-3537-459F-A854-798FCD9CEB76}" dt="2019-10-15T20:01:43.713" v="714" actId="1076"/>
        <pc:sldMkLst>
          <pc:docMk/>
          <pc:sldMk cId="4072703940" sldId="3860"/>
        </pc:sldMkLst>
        <pc:spChg chg="mod">
          <ac:chgData name="Malin Donoso Martnes" userId="8e6c7bd4-2ce1-48d5-beb7-b5a8166260f8" providerId="ADAL" clId="{F5BFE2F3-3537-459F-A854-798FCD9CEB76}" dt="2019-10-15T20:01:43.713" v="714" actId="1076"/>
          <ac:spMkLst>
            <pc:docMk/>
            <pc:sldMk cId="4072703940" sldId="3860"/>
            <ac:spMk id="2" creationId="{52B98F6B-B1E8-4A1C-9084-34107BC37A22}"/>
          </ac:spMkLst>
        </pc:spChg>
        <pc:graphicFrameChg chg="mod">
          <ac:chgData name="Malin Donoso Martnes" userId="8e6c7bd4-2ce1-48d5-beb7-b5a8166260f8" providerId="ADAL" clId="{F5BFE2F3-3537-459F-A854-798FCD9CEB76}" dt="2019-10-15T19:26:44.718" v="541" actId="207"/>
          <ac:graphicFrameMkLst>
            <pc:docMk/>
            <pc:sldMk cId="4072703940" sldId="3860"/>
            <ac:graphicFrameMk id="17" creationId="{4B67E1F6-0981-4990-A537-F89C0647988A}"/>
          </ac:graphicFrameMkLst>
        </pc:graphicFrameChg>
      </pc:sldChg>
      <pc:sldChg chg="modSp">
        <pc:chgData name="Malin Donoso Martnes" userId="8e6c7bd4-2ce1-48d5-beb7-b5a8166260f8" providerId="ADAL" clId="{F5BFE2F3-3537-459F-A854-798FCD9CEB76}" dt="2019-10-15T20:01:57.965" v="717" actId="1076"/>
        <pc:sldMkLst>
          <pc:docMk/>
          <pc:sldMk cId="1874467170" sldId="3861"/>
        </pc:sldMkLst>
        <pc:spChg chg="mod">
          <ac:chgData name="Malin Donoso Martnes" userId="8e6c7bd4-2ce1-48d5-beb7-b5a8166260f8" providerId="ADAL" clId="{F5BFE2F3-3537-459F-A854-798FCD9CEB76}" dt="2019-10-15T20:01:57.965" v="717" actId="1076"/>
          <ac:spMkLst>
            <pc:docMk/>
            <pc:sldMk cId="1874467170" sldId="3861"/>
            <ac:spMk id="2" creationId="{52B98F6B-B1E8-4A1C-9084-34107BC37A22}"/>
          </ac:spMkLst>
        </pc:spChg>
        <pc:graphicFrameChg chg="mod">
          <ac:chgData name="Malin Donoso Martnes" userId="8e6c7bd4-2ce1-48d5-beb7-b5a8166260f8" providerId="ADAL" clId="{F5BFE2F3-3537-459F-A854-798FCD9CEB76}" dt="2019-10-15T19:28:17.163" v="547" actId="207"/>
          <ac:graphicFrameMkLst>
            <pc:docMk/>
            <pc:sldMk cId="1874467170" sldId="3861"/>
            <ac:graphicFrameMk id="5" creationId="{EC506F57-BF64-44C9-81C5-5B5ABDE5E94A}"/>
          </ac:graphicFrameMkLst>
        </pc:graphicFrameChg>
      </pc:sldChg>
      <pc:sldChg chg="modSp">
        <pc:chgData name="Malin Donoso Martnes" userId="8e6c7bd4-2ce1-48d5-beb7-b5a8166260f8" providerId="ADAL" clId="{F5BFE2F3-3537-459F-A854-798FCD9CEB76}" dt="2019-10-15T20:01:48.641" v="715" actId="1076"/>
        <pc:sldMkLst>
          <pc:docMk/>
          <pc:sldMk cId="867854317" sldId="3862"/>
        </pc:sldMkLst>
        <pc:spChg chg="mod">
          <ac:chgData name="Malin Donoso Martnes" userId="8e6c7bd4-2ce1-48d5-beb7-b5a8166260f8" providerId="ADAL" clId="{F5BFE2F3-3537-459F-A854-798FCD9CEB76}" dt="2019-10-15T20:01:48.641" v="715" actId="1076"/>
          <ac:spMkLst>
            <pc:docMk/>
            <pc:sldMk cId="867854317" sldId="3862"/>
            <ac:spMk id="2" creationId="{52B98F6B-B1E8-4A1C-9084-34107BC37A22}"/>
          </ac:spMkLst>
        </pc:spChg>
        <pc:graphicFrameChg chg="mod">
          <ac:chgData name="Malin Donoso Martnes" userId="8e6c7bd4-2ce1-48d5-beb7-b5a8166260f8" providerId="ADAL" clId="{F5BFE2F3-3537-459F-A854-798FCD9CEB76}" dt="2019-10-15T19:28:09.468" v="546" actId="207"/>
          <ac:graphicFrameMkLst>
            <pc:docMk/>
            <pc:sldMk cId="867854317" sldId="3862"/>
            <ac:graphicFrameMk id="17" creationId="{4B67E1F6-0981-4990-A537-F89C0647988A}"/>
          </ac:graphicFrameMkLst>
        </pc:graphicFrameChg>
      </pc:sldChg>
      <pc:sldChg chg="modSp">
        <pc:chgData name="Malin Donoso Martnes" userId="8e6c7bd4-2ce1-48d5-beb7-b5a8166260f8" providerId="ADAL" clId="{F5BFE2F3-3537-459F-A854-798FCD9CEB76}" dt="2019-10-15T18:45:56.814" v="364" actId="1076"/>
        <pc:sldMkLst>
          <pc:docMk/>
          <pc:sldMk cId="2697314298" sldId="3863"/>
        </pc:sldMkLst>
        <pc:spChg chg="mod">
          <ac:chgData name="Malin Donoso Martnes" userId="8e6c7bd4-2ce1-48d5-beb7-b5a8166260f8" providerId="ADAL" clId="{F5BFE2F3-3537-459F-A854-798FCD9CEB76}" dt="2019-10-15T18:45:54.631" v="363" actId="1076"/>
          <ac:spMkLst>
            <pc:docMk/>
            <pc:sldMk cId="2697314298" sldId="3863"/>
            <ac:spMk id="4" creationId="{00627F14-3DD6-42DF-B8BC-204B7B795B71}"/>
          </ac:spMkLst>
        </pc:spChg>
        <pc:picChg chg="mod">
          <ac:chgData name="Malin Donoso Martnes" userId="8e6c7bd4-2ce1-48d5-beb7-b5a8166260f8" providerId="ADAL" clId="{F5BFE2F3-3537-459F-A854-798FCD9CEB76}" dt="2019-10-15T18:45:56.814" v="364" actId="1076"/>
          <ac:picMkLst>
            <pc:docMk/>
            <pc:sldMk cId="2697314298" sldId="3863"/>
            <ac:picMk id="7" creationId="{4D31FAA8-AD78-446E-AF4A-F69DC3716EC3}"/>
          </ac:picMkLst>
        </pc:picChg>
      </pc:sldChg>
      <pc:sldChg chg="modSp">
        <pc:chgData name="Malin Donoso Martnes" userId="8e6c7bd4-2ce1-48d5-beb7-b5a8166260f8" providerId="ADAL" clId="{F5BFE2F3-3537-459F-A854-798FCD9CEB76}" dt="2019-10-15T19:58:21.501" v="688" actId="1076"/>
        <pc:sldMkLst>
          <pc:docMk/>
          <pc:sldMk cId="1299620946" sldId="3864"/>
        </pc:sldMkLst>
        <pc:spChg chg="mod">
          <ac:chgData name="Malin Donoso Martnes" userId="8e6c7bd4-2ce1-48d5-beb7-b5a8166260f8" providerId="ADAL" clId="{F5BFE2F3-3537-459F-A854-798FCD9CEB76}" dt="2019-10-15T19:58:21.501" v="688" actId="1076"/>
          <ac:spMkLst>
            <pc:docMk/>
            <pc:sldMk cId="1299620946" sldId="3864"/>
            <ac:spMk id="2" creationId="{0993C32F-BF3D-48BD-B273-C7DEC4CFAFD3}"/>
          </ac:spMkLst>
        </pc:spChg>
        <pc:picChg chg="mod">
          <ac:chgData name="Malin Donoso Martnes" userId="8e6c7bd4-2ce1-48d5-beb7-b5a8166260f8" providerId="ADAL" clId="{F5BFE2F3-3537-459F-A854-798FCD9CEB76}" dt="2019-10-15T19:58:15.610" v="686" actId="1035"/>
          <ac:picMkLst>
            <pc:docMk/>
            <pc:sldMk cId="1299620946" sldId="3864"/>
            <ac:picMk id="4" creationId="{C911CBB2-9C1B-45C0-9C55-12BCBC696931}"/>
          </ac:picMkLst>
        </pc:picChg>
      </pc:sldChg>
      <pc:sldChg chg="modSp">
        <pc:chgData name="Malin Donoso Martnes" userId="8e6c7bd4-2ce1-48d5-beb7-b5a8166260f8" providerId="ADAL" clId="{F5BFE2F3-3537-459F-A854-798FCD9CEB76}" dt="2019-10-15T19:58:46.231" v="694" actId="1076"/>
        <pc:sldMkLst>
          <pc:docMk/>
          <pc:sldMk cId="3540062438" sldId="3865"/>
        </pc:sldMkLst>
        <pc:spChg chg="mod">
          <ac:chgData name="Malin Donoso Martnes" userId="8e6c7bd4-2ce1-48d5-beb7-b5a8166260f8" providerId="ADAL" clId="{F5BFE2F3-3537-459F-A854-798FCD9CEB76}" dt="2019-10-15T19:58:46.231" v="694" actId="1076"/>
          <ac:spMkLst>
            <pc:docMk/>
            <pc:sldMk cId="3540062438" sldId="3865"/>
            <ac:spMk id="2" creationId="{E10F8949-5740-444F-96F7-908105F57B91}"/>
          </ac:spMkLst>
        </pc:spChg>
        <pc:picChg chg="mod">
          <ac:chgData name="Malin Donoso Martnes" userId="8e6c7bd4-2ce1-48d5-beb7-b5a8166260f8" providerId="ADAL" clId="{F5BFE2F3-3537-459F-A854-798FCD9CEB76}" dt="2019-10-15T18:29:25.099" v="51" actId="1076"/>
          <ac:picMkLst>
            <pc:docMk/>
            <pc:sldMk cId="3540062438" sldId="3865"/>
            <ac:picMk id="2052" creationId="{7D9C67A3-8EAB-4230-AF7C-1AEA2C54DD32}"/>
          </ac:picMkLst>
        </pc:picChg>
      </pc:sldChg>
      <pc:sldChg chg="modSp">
        <pc:chgData name="Malin Donoso Martnes" userId="8e6c7bd4-2ce1-48d5-beb7-b5a8166260f8" providerId="ADAL" clId="{F5BFE2F3-3537-459F-A854-798FCD9CEB76}" dt="2019-10-15T19:59:59.694" v="696" actId="1076"/>
        <pc:sldMkLst>
          <pc:docMk/>
          <pc:sldMk cId="1022596664" sldId="3866"/>
        </pc:sldMkLst>
        <pc:spChg chg="mod">
          <ac:chgData name="Malin Donoso Martnes" userId="8e6c7bd4-2ce1-48d5-beb7-b5a8166260f8" providerId="ADAL" clId="{F5BFE2F3-3537-459F-A854-798FCD9CEB76}" dt="2019-10-15T19:59:59.694" v="696" actId="1076"/>
          <ac:spMkLst>
            <pc:docMk/>
            <pc:sldMk cId="1022596664" sldId="3866"/>
            <ac:spMk id="2" creationId="{E10F8949-5740-444F-96F7-908105F57B91}"/>
          </ac:spMkLst>
        </pc:spChg>
        <pc:picChg chg="mod">
          <ac:chgData name="Malin Donoso Martnes" userId="8e6c7bd4-2ce1-48d5-beb7-b5a8166260f8" providerId="ADAL" clId="{F5BFE2F3-3537-459F-A854-798FCD9CEB76}" dt="2019-10-15T18:37:56.649" v="213" actId="1076"/>
          <ac:picMkLst>
            <pc:docMk/>
            <pc:sldMk cId="1022596664" sldId="3866"/>
            <ac:picMk id="2054" creationId="{38D6FA84-36D4-4496-86EC-488CC3B1B62B}"/>
          </ac:picMkLst>
        </pc:picChg>
      </pc:sldChg>
      <pc:sldChg chg="modSp">
        <pc:chgData name="Malin Donoso Martnes" userId="8e6c7bd4-2ce1-48d5-beb7-b5a8166260f8" providerId="ADAL" clId="{F5BFE2F3-3537-459F-A854-798FCD9CEB76}" dt="2019-10-15T20:00:15.851" v="698" actId="1076"/>
        <pc:sldMkLst>
          <pc:docMk/>
          <pc:sldMk cId="2778181617" sldId="3867"/>
        </pc:sldMkLst>
        <pc:spChg chg="mod">
          <ac:chgData name="Malin Donoso Martnes" userId="8e6c7bd4-2ce1-48d5-beb7-b5a8166260f8" providerId="ADAL" clId="{F5BFE2F3-3537-459F-A854-798FCD9CEB76}" dt="2019-10-15T20:00:15.851" v="698" actId="1076"/>
          <ac:spMkLst>
            <pc:docMk/>
            <pc:sldMk cId="2778181617" sldId="3867"/>
            <ac:spMk id="2" creationId="{E10F8949-5740-444F-96F7-908105F57B91}"/>
          </ac:spMkLst>
        </pc:spChg>
        <pc:picChg chg="mod">
          <ac:chgData name="Malin Donoso Martnes" userId="8e6c7bd4-2ce1-48d5-beb7-b5a8166260f8" providerId="ADAL" clId="{F5BFE2F3-3537-459F-A854-798FCD9CEB76}" dt="2019-10-15T18:30:00.503" v="58" actId="1076"/>
          <ac:picMkLst>
            <pc:docMk/>
            <pc:sldMk cId="2778181617" sldId="3867"/>
            <ac:picMk id="3078" creationId="{F2323595-2F36-4906-8C15-9A90F35F7ADC}"/>
          </ac:picMkLst>
        </pc:picChg>
      </pc:sldChg>
      <pc:sldChg chg="modSp add ord">
        <pc:chgData name="Malin Donoso Martnes" userId="8e6c7bd4-2ce1-48d5-beb7-b5a8166260f8" providerId="ADAL" clId="{F5BFE2F3-3537-459F-A854-798FCD9CEB76}" dt="2019-10-15T20:05:28.380" v="754" actId="20577"/>
        <pc:sldMkLst>
          <pc:docMk/>
          <pc:sldMk cId="495400740" sldId="3869"/>
        </pc:sldMkLst>
        <pc:spChg chg="mod">
          <ac:chgData name="Malin Donoso Martnes" userId="8e6c7bd4-2ce1-48d5-beb7-b5a8166260f8" providerId="ADAL" clId="{F5BFE2F3-3537-459F-A854-798FCD9CEB76}" dt="2019-10-15T20:05:28.380" v="754" actId="20577"/>
          <ac:spMkLst>
            <pc:docMk/>
            <pc:sldMk cId="495400740" sldId="3869"/>
            <ac:spMk id="3" creationId="{1E6347DA-36E1-40AF-921B-89B7097993D5}"/>
          </ac:spMkLst>
        </pc:spChg>
      </pc:sldChg>
      <pc:sldChg chg="add del">
        <pc:chgData name="Malin Donoso Martnes" userId="8e6c7bd4-2ce1-48d5-beb7-b5a8166260f8" providerId="ADAL" clId="{F5BFE2F3-3537-459F-A854-798FCD9CEB76}" dt="2019-10-15T18:27:54.774" v="16"/>
        <pc:sldMkLst>
          <pc:docMk/>
          <pc:sldMk cId="807672034" sldId="3869"/>
        </pc:sldMkLst>
      </pc:sldChg>
      <pc:sldChg chg="del">
        <pc:chgData name="Malin Donoso Martnes" userId="8e6c7bd4-2ce1-48d5-beb7-b5a8166260f8" providerId="ADAL" clId="{F5BFE2F3-3537-459F-A854-798FCD9CEB76}" dt="2019-10-15T18:27:18.091" v="0" actId="2696"/>
        <pc:sldMkLst>
          <pc:docMk/>
          <pc:sldMk cId="2741562410" sldId="3869"/>
        </pc:sldMkLst>
      </pc:sldChg>
      <pc:sldChg chg="add del">
        <pc:chgData name="Malin Donoso Martnes" userId="8e6c7bd4-2ce1-48d5-beb7-b5a8166260f8" providerId="ADAL" clId="{F5BFE2F3-3537-459F-A854-798FCD9CEB76}" dt="2019-10-15T18:28:21.797" v="18"/>
        <pc:sldMkLst>
          <pc:docMk/>
          <pc:sldMk cId="2885519352" sldId="3869"/>
        </pc:sldMkLst>
      </pc:sldChg>
      <pc:sldChg chg="modSp add">
        <pc:chgData name="Malin Donoso Martnes" userId="8e6c7bd4-2ce1-48d5-beb7-b5a8166260f8" providerId="ADAL" clId="{F5BFE2F3-3537-459F-A854-798FCD9CEB76}" dt="2019-10-15T18:37:10.241" v="203"/>
        <pc:sldMkLst>
          <pc:docMk/>
          <pc:sldMk cId="3746139374" sldId="3870"/>
        </pc:sldMkLst>
        <pc:spChg chg="mod">
          <ac:chgData name="Malin Donoso Martnes" userId="8e6c7bd4-2ce1-48d5-beb7-b5a8166260f8" providerId="ADAL" clId="{F5BFE2F3-3537-459F-A854-798FCD9CEB76}" dt="2019-10-15T18:32:15.491" v="90" actId="1076"/>
          <ac:spMkLst>
            <pc:docMk/>
            <pc:sldMk cId="3746139374" sldId="3870"/>
            <ac:spMk id="2" creationId="{D2606BBA-2C18-414C-81F4-195773EBEC35}"/>
          </ac:spMkLst>
        </pc:spChg>
        <pc:spChg chg="mod">
          <ac:chgData name="Malin Donoso Martnes" userId="8e6c7bd4-2ce1-48d5-beb7-b5a8166260f8" providerId="ADAL" clId="{F5BFE2F3-3537-459F-A854-798FCD9CEB76}" dt="2019-10-15T18:37:10.241" v="203"/>
          <ac:spMkLst>
            <pc:docMk/>
            <pc:sldMk cId="3746139374" sldId="3870"/>
            <ac:spMk id="3" creationId="{1E6347DA-36E1-40AF-921B-89B7097993D5}"/>
          </ac:spMkLst>
        </pc:spChg>
      </pc:sldChg>
      <pc:sldChg chg="addSp delSp modSp add modNotesTx">
        <pc:chgData name="Malin Donoso Martnes" userId="8e6c7bd4-2ce1-48d5-beb7-b5a8166260f8" providerId="ADAL" clId="{F5BFE2F3-3537-459F-A854-798FCD9CEB76}" dt="2019-10-15T18:44:47.647" v="347" actId="20577"/>
        <pc:sldMkLst>
          <pc:docMk/>
          <pc:sldMk cId="312553163" sldId="3871"/>
        </pc:sldMkLst>
        <pc:spChg chg="del">
          <ac:chgData name="Malin Donoso Martnes" userId="8e6c7bd4-2ce1-48d5-beb7-b5a8166260f8" providerId="ADAL" clId="{F5BFE2F3-3537-459F-A854-798FCD9CEB76}" dt="2019-10-15T18:41:54.616" v="288" actId="478"/>
          <ac:spMkLst>
            <pc:docMk/>
            <pc:sldMk cId="312553163" sldId="3871"/>
            <ac:spMk id="2" creationId="{E10F8949-5740-444F-96F7-908105F57B91}"/>
          </ac:spMkLst>
        </pc:spChg>
        <pc:spChg chg="del">
          <ac:chgData name="Malin Donoso Martnes" userId="8e6c7bd4-2ce1-48d5-beb7-b5a8166260f8" providerId="ADAL" clId="{F5BFE2F3-3537-459F-A854-798FCD9CEB76}" dt="2019-10-15T18:40:22.096" v="219" actId="478"/>
          <ac:spMkLst>
            <pc:docMk/>
            <pc:sldMk cId="312553163" sldId="3871"/>
            <ac:spMk id="3" creationId="{C234503D-FC0C-4791-918A-79FBD1AA4489}"/>
          </ac:spMkLst>
        </pc:spChg>
        <pc:spChg chg="add del mod">
          <ac:chgData name="Malin Donoso Martnes" userId="8e6c7bd4-2ce1-48d5-beb7-b5a8166260f8" providerId="ADAL" clId="{F5BFE2F3-3537-459F-A854-798FCD9CEB76}" dt="2019-10-15T18:41:56.796" v="289" actId="478"/>
          <ac:spMkLst>
            <pc:docMk/>
            <pc:sldMk cId="312553163" sldId="3871"/>
            <ac:spMk id="5" creationId="{F4387117-6E80-44BE-B0FF-61C93204C458}"/>
          </ac:spMkLst>
        </pc:spChg>
        <pc:picChg chg="add mod">
          <ac:chgData name="Malin Donoso Martnes" userId="8e6c7bd4-2ce1-48d5-beb7-b5a8166260f8" providerId="ADAL" clId="{F5BFE2F3-3537-459F-A854-798FCD9CEB76}" dt="2019-10-15T18:44:01.132" v="302" actId="108"/>
          <ac:picMkLst>
            <pc:docMk/>
            <pc:sldMk cId="312553163" sldId="3871"/>
            <ac:picMk id="1026" creationId="{07700020-FF2C-4C56-A883-CDAFA660CA6A}"/>
          </ac:picMkLst>
        </pc:picChg>
        <pc:picChg chg="del">
          <ac:chgData name="Malin Donoso Martnes" userId="8e6c7bd4-2ce1-48d5-beb7-b5a8166260f8" providerId="ADAL" clId="{F5BFE2F3-3537-459F-A854-798FCD9CEB76}" dt="2019-10-15T18:40:12.120" v="215" actId="478"/>
          <ac:picMkLst>
            <pc:docMk/>
            <pc:sldMk cId="312553163" sldId="3871"/>
            <ac:picMk id="2052" creationId="{7C45958A-F9A4-4019-8A79-AA9AA07D14E3}"/>
          </ac:picMkLst>
        </pc:picChg>
      </pc:sldChg>
      <pc:sldChg chg="addSp delSp modSp add modNotesTx">
        <pc:chgData name="Malin Donoso Martnes" userId="8e6c7bd4-2ce1-48d5-beb7-b5a8166260f8" providerId="ADAL" clId="{F5BFE2F3-3537-459F-A854-798FCD9CEB76}" dt="2019-10-15T18:44:31.827" v="327" actId="20577"/>
        <pc:sldMkLst>
          <pc:docMk/>
          <pc:sldMk cId="159150747" sldId="3872"/>
        </pc:sldMkLst>
        <pc:spChg chg="del">
          <ac:chgData name="Malin Donoso Martnes" userId="8e6c7bd4-2ce1-48d5-beb7-b5a8166260f8" providerId="ADAL" clId="{F5BFE2F3-3537-459F-A854-798FCD9CEB76}" dt="2019-10-15T18:41:36.323" v="284" actId="478"/>
          <ac:spMkLst>
            <pc:docMk/>
            <pc:sldMk cId="159150747" sldId="3872"/>
            <ac:spMk id="2" creationId="{E10F8949-5740-444F-96F7-908105F57B91}"/>
          </ac:spMkLst>
        </pc:spChg>
        <pc:spChg chg="del">
          <ac:chgData name="Malin Donoso Martnes" userId="8e6c7bd4-2ce1-48d5-beb7-b5a8166260f8" providerId="ADAL" clId="{F5BFE2F3-3537-459F-A854-798FCD9CEB76}" dt="2019-10-15T18:41:33.688" v="283" actId="478"/>
          <ac:spMkLst>
            <pc:docMk/>
            <pc:sldMk cId="159150747" sldId="3872"/>
            <ac:spMk id="3" creationId="{C234503D-FC0C-4791-918A-79FBD1AA4489}"/>
          </ac:spMkLst>
        </pc:spChg>
        <pc:spChg chg="add del mod">
          <ac:chgData name="Malin Donoso Martnes" userId="8e6c7bd4-2ce1-48d5-beb7-b5a8166260f8" providerId="ADAL" clId="{F5BFE2F3-3537-459F-A854-798FCD9CEB76}" dt="2019-10-15T18:41:38.958" v="285" actId="478"/>
          <ac:spMkLst>
            <pc:docMk/>
            <pc:sldMk cId="159150747" sldId="3872"/>
            <ac:spMk id="5" creationId="{2D5A7543-2515-41AD-B97D-5A0097D2363A}"/>
          </ac:spMkLst>
        </pc:spChg>
        <pc:picChg chg="mod">
          <ac:chgData name="Malin Donoso Martnes" userId="8e6c7bd4-2ce1-48d5-beb7-b5a8166260f8" providerId="ADAL" clId="{F5BFE2F3-3537-459F-A854-798FCD9CEB76}" dt="2019-10-15T18:44:08.512" v="303" actId="1076"/>
          <ac:picMkLst>
            <pc:docMk/>
            <pc:sldMk cId="159150747" sldId="3872"/>
            <ac:picMk id="2052" creationId="{7C45958A-F9A4-4019-8A79-AA9AA07D14E3}"/>
          </ac:picMkLst>
        </pc:picChg>
      </pc:sldChg>
      <pc:sldChg chg="addSp delSp modSp add modNotesTx">
        <pc:chgData name="Malin Donoso Martnes" userId="8e6c7bd4-2ce1-48d5-beb7-b5a8166260f8" providerId="ADAL" clId="{F5BFE2F3-3537-459F-A854-798FCD9CEB76}" dt="2019-10-15T18:45:02.468" v="355" actId="20577"/>
        <pc:sldMkLst>
          <pc:docMk/>
          <pc:sldMk cId="2288928157" sldId="3873"/>
        </pc:sldMkLst>
        <pc:picChg chg="del">
          <ac:chgData name="Malin Donoso Martnes" userId="8e6c7bd4-2ce1-48d5-beb7-b5a8166260f8" providerId="ADAL" clId="{F5BFE2F3-3537-459F-A854-798FCD9CEB76}" dt="2019-10-15T18:42:23.772" v="294" actId="478"/>
          <ac:picMkLst>
            <pc:docMk/>
            <pc:sldMk cId="2288928157" sldId="3873"/>
            <ac:picMk id="1026" creationId="{07700020-FF2C-4C56-A883-CDAFA660CA6A}"/>
          </ac:picMkLst>
        </pc:picChg>
        <pc:picChg chg="add mod">
          <ac:chgData name="Malin Donoso Martnes" userId="8e6c7bd4-2ce1-48d5-beb7-b5a8166260f8" providerId="ADAL" clId="{F5BFE2F3-3537-459F-A854-798FCD9CEB76}" dt="2019-10-15T18:42:29.811" v="297" actId="1076"/>
          <ac:picMkLst>
            <pc:docMk/>
            <pc:sldMk cId="2288928157" sldId="3873"/>
            <ac:picMk id="2050" creationId="{CF0DB863-7401-4E9C-A142-2CBFDB4DA13B}"/>
          </ac:picMkLst>
        </pc:picChg>
      </pc:sldChg>
      <pc:sldChg chg="add del">
        <pc:chgData name="Malin Donoso Martnes" userId="8e6c7bd4-2ce1-48d5-beb7-b5a8166260f8" providerId="ADAL" clId="{F5BFE2F3-3537-459F-A854-798FCD9CEB76}" dt="2019-10-15T18:43:13.226" v="299" actId="2696"/>
        <pc:sldMkLst>
          <pc:docMk/>
          <pc:sldMk cId="1872968382" sldId="3874"/>
        </pc:sldMkLst>
      </pc:sldChg>
      <pc:sldChg chg="addSp delSp modSp add">
        <pc:chgData name="Malin Donoso Martnes" userId="8e6c7bd4-2ce1-48d5-beb7-b5a8166260f8" providerId="ADAL" clId="{F5BFE2F3-3537-459F-A854-798FCD9CEB76}" dt="2019-10-15T20:01:09.514" v="710" actId="1076"/>
        <pc:sldMkLst>
          <pc:docMk/>
          <pc:sldMk cId="4041881685" sldId="3874"/>
        </pc:sldMkLst>
        <pc:spChg chg="add mod">
          <ac:chgData name="Malin Donoso Martnes" userId="8e6c7bd4-2ce1-48d5-beb7-b5a8166260f8" providerId="ADAL" clId="{F5BFE2F3-3537-459F-A854-798FCD9CEB76}" dt="2019-10-15T20:01:05.327" v="709" actId="1076"/>
          <ac:spMkLst>
            <pc:docMk/>
            <pc:sldMk cId="4041881685" sldId="3874"/>
            <ac:spMk id="2" creationId="{BD935BBC-4903-4FD8-B40A-0C1E21DD6897}"/>
          </ac:spMkLst>
        </pc:spChg>
        <pc:spChg chg="mod">
          <ac:chgData name="Malin Donoso Martnes" userId="8e6c7bd4-2ce1-48d5-beb7-b5a8166260f8" providerId="ADAL" clId="{F5BFE2F3-3537-459F-A854-798FCD9CEB76}" dt="2019-10-15T20:01:02.478" v="708" actId="1076"/>
          <ac:spMkLst>
            <pc:docMk/>
            <pc:sldMk cId="4041881685" sldId="3874"/>
            <ac:spMk id="4" creationId="{00627F14-3DD6-42DF-B8BC-204B7B795B71}"/>
          </ac:spMkLst>
        </pc:spChg>
        <pc:picChg chg="add mod">
          <ac:chgData name="Malin Donoso Martnes" userId="8e6c7bd4-2ce1-48d5-beb7-b5a8166260f8" providerId="ADAL" clId="{F5BFE2F3-3537-459F-A854-798FCD9CEB76}" dt="2019-10-15T19:20:27.135" v="518" actId="1076"/>
          <ac:picMkLst>
            <pc:docMk/>
            <pc:sldMk cId="4041881685" sldId="3874"/>
            <ac:picMk id="3" creationId="{531444AA-2D4B-4C8F-81FF-99D85B6E49F2}"/>
          </ac:picMkLst>
        </pc:picChg>
        <pc:picChg chg="add mod">
          <ac:chgData name="Malin Donoso Martnes" userId="8e6c7bd4-2ce1-48d5-beb7-b5a8166260f8" providerId="ADAL" clId="{F5BFE2F3-3537-459F-A854-798FCD9CEB76}" dt="2019-10-15T20:01:09.514" v="710" actId="1076"/>
          <ac:picMkLst>
            <pc:docMk/>
            <pc:sldMk cId="4041881685" sldId="3874"/>
            <ac:picMk id="5" creationId="{E27CB0F0-542B-4686-8795-F1342BECC36E}"/>
          </ac:picMkLst>
        </pc:picChg>
        <pc:picChg chg="del">
          <ac:chgData name="Malin Donoso Martnes" userId="8e6c7bd4-2ce1-48d5-beb7-b5a8166260f8" providerId="ADAL" clId="{F5BFE2F3-3537-459F-A854-798FCD9CEB76}" dt="2019-10-15T18:48:18.906" v="367" actId="478"/>
          <ac:picMkLst>
            <pc:docMk/>
            <pc:sldMk cId="4041881685" sldId="3874"/>
            <ac:picMk id="7" creationId="{4D31FAA8-AD78-446E-AF4A-F69DC3716EC3}"/>
          </ac:picMkLst>
        </pc:picChg>
      </pc:sldChg>
      <pc:sldChg chg="modSp add modAnim">
        <pc:chgData name="Malin Donoso Martnes" userId="8e6c7bd4-2ce1-48d5-beb7-b5a8166260f8" providerId="ADAL" clId="{F5BFE2F3-3537-459F-A854-798FCD9CEB76}" dt="2019-10-15T20:03:58.828" v="742"/>
        <pc:sldMkLst>
          <pc:docMk/>
          <pc:sldMk cId="1388309213" sldId="3875"/>
        </pc:sldMkLst>
        <pc:spChg chg="mod">
          <ac:chgData name="Malin Donoso Martnes" userId="8e6c7bd4-2ce1-48d5-beb7-b5a8166260f8" providerId="ADAL" clId="{F5BFE2F3-3537-459F-A854-798FCD9CEB76}" dt="2019-10-15T20:03:58.828" v="742"/>
          <ac:spMkLst>
            <pc:docMk/>
            <pc:sldMk cId="1388309213" sldId="3875"/>
            <ac:spMk id="2" creationId="{E63BEF54-1422-4424-B792-F09D0BEBC869}"/>
          </ac:spMkLst>
        </pc:spChg>
        <pc:graphicFrameChg chg="mod">
          <ac:chgData name="Malin Donoso Martnes" userId="8e6c7bd4-2ce1-48d5-beb7-b5a8166260f8" providerId="ADAL" clId="{F5BFE2F3-3537-459F-A854-798FCD9CEB76}" dt="2019-10-15T19:06:47.251" v="486" actId="20577"/>
          <ac:graphicFrameMkLst>
            <pc:docMk/>
            <pc:sldMk cId="1388309213" sldId="3875"/>
            <ac:graphicFrameMk id="4" creationId="{2BF37400-EDEB-46A5-A733-46A4D25D2226}"/>
          </ac:graphicFrameMkLst>
        </pc:graphicFrameChg>
      </pc:sldChg>
      <pc:sldChg chg="modSp add modAnim">
        <pc:chgData name="Malin Donoso Martnes" userId="8e6c7bd4-2ce1-48d5-beb7-b5a8166260f8" providerId="ADAL" clId="{F5BFE2F3-3537-459F-A854-798FCD9CEB76}" dt="2019-10-15T20:04:09.678" v="743"/>
        <pc:sldMkLst>
          <pc:docMk/>
          <pc:sldMk cId="3837942436" sldId="3876"/>
        </pc:sldMkLst>
        <pc:spChg chg="mod">
          <ac:chgData name="Malin Donoso Martnes" userId="8e6c7bd4-2ce1-48d5-beb7-b5a8166260f8" providerId="ADAL" clId="{F5BFE2F3-3537-459F-A854-798FCD9CEB76}" dt="2019-10-15T20:04:09.678" v="743"/>
          <ac:spMkLst>
            <pc:docMk/>
            <pc:sldMk cId="3837942436" sldId="3876"/>
            <ac:spMk id="2" creationId="{E63BEF54-1422-4424-B792-F09D0BEBC869}"/>
          </ac:spMkLst>
        </pc:spChg>
        <pc:graphicFrameChg chg="mod">
          <ac:chgData name="Malin Donoso Martnes" userId="8e6c7bd4-2ce1-48d5-beb7-b5a8166260f8" providerId="ADAL" clId="{F5BFE2F3-3537-459F-A854-798FCD9CEB76}" dt="2019-10-15T19:06:57.645" v="488" actId="20577"/>
          <ac:graphicFrameMkLst>
            <pc:docMk/>
            <pc:sldMk cId="3837942436" sldId="3876"/>
            <ac:graphicFrameMk id="4" creationId="{2BF37400-EDEB-46A5-A733-46A4D25D2226}"/>
          </ac:graphicFrameMkLst>
        </pc:graphicFrameChg>
      </pc:sldChg>
      <pc:sldChg chg="modSp add">
        <pc:chgData name="Malin Donoso Martnes" userId="8e6c7bd4-2ce1-48d5-beb7-b5a8166260f8" providerId="ADAL" clId="{F5BFE2F3-3537-459F-A854-798FCD9CEB76}" dt="2019-10-15T20:04:15.328" v="744"/>
        <pc:sldMkLst>
          <pc:docMk/>
          <pc:sldMk cId="3608886634" sldId="3877"/>
        </pc:sldMkLst>
        <pc:spChg chg="mod">
          <ac:chgData name="Malin Donoso Martnes" userId="8e6c7bd4-2ce1-48d5-beb7-b5a8166260f8" providerId="ADAL" clId="{F5BFE2F3-3537-459F-A854-798FCD9CEB76}" dt="2019-10-15T20:04:15.328" v="744"/>
          <ac:spMkLst>
            <pc:docMk/>
            <pc:sldMk cId="3608886634" sldId="3877"/>
            <ac:spMk id="2" creationId="{E63BEF54-1422-4424-B792-F09D0BEBC869}"/>
          </ac:spMkLst>
        </pc:spChg>
      </pc:sldChg>
      <pc:sldChg chg="add del">
        <pc:chgData name="Malin Donoso Martnes" userId="8e6c7bd4-2ce1-48d5-beb7-b5a8166260f8" providerId="ADAL" clId="{F5BFE2F3-3537-459F-A854-798FCD9CEB76}" dt="2019-10-15T20:05:08.930" v="745" actId="2696"/>
        <pc:sldMkLst>
          <pc:docMk/>
          <pc:sldMk cId="3980908682" sldId="3878"/>
        </pc:sldMkLst>
      </pc:sldChg>
      <pc:sldChg chg="modSp add">
        <pc:chgData name="Malin Donoso Martnes" userId="8e6c7bd4-2ce1-48d5-beb7-b5a8166260f8" providerId="ADAL" clId="{F5BFE2F3-3537-459F-A854-798FCD9CEB76}" dt="2019-10-15T19:00:31.908" v="406" actId="20577"/>
        <pc:sldMkLst>
          <pc:docMk/>
          <pc:sldMk cId="2428303613" sldId="3879"/>
        </pc:sldMkLst>
        <pc:spChg chg="mod">
          <ac:chgData name="Malin Donoso Martnes" userId="8e6c7bd4-2ce1-48d5-beb7-b5a8166260f8" providerId="ADAL" clId="{F5BFE2F3-3537-459F-A854-798FCD9CEB76}" dt="2019-10-15T19:00:31.908" v="406" actId="20577"/>
          <ac:spMkLst>
            <pc:docMk/>
            <pc:sldMk cId="2428303613" sldId="3879"/>
            <ac:spMk id="2" creationId="{60CBA949-982D-4514-B9B0-BD0E1494C23A}"/>
          </ac:spMkLst>
        </pc:spChg>
      </pc:sldChg>
      <pc:sldChg chg="modSp add">
        <pc:chgData name="Malin Donoso Martnes" userId="8e6c7bd4-2ce1-48d5-beb7-b5a8166260f8" providerId="ADAL" clId="{F5BFE2F3-3537-459F-A854-798FCD9CEB76}" dt="2019-10-15T19:00:42.527" v="420" actId="20577"/>
        <pc:sldMkLst>
          <pc:docMk/>
          <pc:sldMk cId="692335135" sldId="3880"/>
        </pc:sldMkLst>
        <pc:spChg chg="mod">
          <ac:chgData name="Malin Donoso Martnes" userId="8e6c7bd4-2ce1-48d5-beb7-b5a8166260f8" providerId="ADAL" clId="{F5BFE2F3-3537-459F-A854-798FCD9CEB76}" dt="2019-10-15T19:00:42.527" v="420" actId="20577"/>
          <ac:spMkLst>
            <pc:docMk/>
            <pc:sldMk cId="692335135" sldId="3880"/>
            <ac:spMk id="2" creationId="{60CBA949-982D-4514-B9B0-BD0E1494C23A}"/>
          </ac:spMkLst>
        </pc:spChg>
      </pc:sldChg>
      <pc:sldChg chg="addSp delSp modSp add">
        <pc:chgData name="Malin Donoso Martnes" userId="8e6c7bd4-2ce1-48d5-beb7-b5a8166260f8" providerId="ADAL" clId="{F5BFE2F3-3537-459F-A854-798FCD9CEB76}" dt="2019-10-25T09:38:01.407" v="768" actId="164"/>
        <pc:sldMkLst>
          <pc:docMk/>
          <pc:sldMk cId="3098271332" sldId="3881"/>
        </pc:sldMkLst>
        <pc:spChg chg="mod">
          <ac:chgData name="Malin Donoso Martnes" userId="8e6c7bd4-2ce1-48d5-beb7-b5a8166260f8" providerId="ADAL" clId="{F5BFE2F3-3537-459F-A854-798FCD9CEB76}" dt="2019-10-15T19:14:06.782" v="495" actId="1076"/>
          <ac:spMkLst>
            <pc:docMk/>
            <pc:sldMk cId="3098271332" sldId="3881"/>
            <ac:spMk id="2" creationId="{60CBA949-982D-4514-B9B0-BD0E1494C23A}"/>
          </ac:spMkLst>
        </pc:spChg>
        <pc:spChg chg="add mod">
          <ac:chgData name="Malin Donoso Martnes" userId="8e6c7bd4-2ce1-48d5-beb7-b5a8166260f8" providerId="ADAL" clId="{F5BFE2F3-3537-459F-A854-798FCD9CEB76}" dt="2019-10-25T09:38:01.407" v="768" actId="164"/>
          <ac:spMkLst>
            <pc:docMk/>
            <pc:sldMk cId="3098271332" sldId="3881"/>
            <ac:spMk id="3" creationId="{68EC90C0-1E49-4997-AF25-0BB0B0CA528E}"/>
          </ac:spMkLst>
        </pc:spChg>
        <pc:spChg chg="add del mod">
          <ac:chgData name="Malin Donoso Martnes" userId="8e6c7bd4-2ce1-48d5-beb7-b5a8166260f8" providerId="ADAL" clId="{F5BFE2F3-3537-459F-A854-798FCD9CEB76}" dt="2019-10-15T19:13:56.055" v="492" actId="478"/>
          <ac:spMkLst>
            <pc:docMk/>
            <pc:sldMk cId="3098271332" sldId="3881"/>
            <ac:spMk id="4" creationId="{C2E23EB1-30E0-42A9-835B-7CB220E830A3}"/>
          </ac:spMkLst>
        </pc:spChg>
        <pc:spChg chg="del">
          <ac:chgData name="Malin Donoso Martnes" userId="8e6c7bd4-2ce1-48d5-beb7-b5a8166260f8" providerId="ADAL" clId="{F5BFE2F3-3537-459F-A854-798FCD9CEB76}" dt="2019-10-15T19:13:50.584" v="489" actId="478"/>
          <ac:spMkLst>
            <pc:docMk/>
            <pc:sldMk cId="3098271332" sldId="3881"/>
            <ac:spMk id="5" creationId="{9708CAF3-A002-4373-A5C6-44361EE0EB35}"/>
          </ac:spMkLst>
        </pc:spChg>
        <pc:grpChg chg="add mod">
          <ac:chgData name="Malin Donoso Martnes" userId="8e6c7bd4-2ce1-48d5-beb7-b5a8166260f8" providerId="ADAL" clId="{F5BFE2F3-3537-459F-A854-798FCD9CEB76}" dt="2019-10-25T09:38:01.407" v="768" actId="164"/>
          <ac:grpSpMkLst>
            <pc:docMk/>
            <pc:sldMk cId="3098271332" sldId="3881"/>
            <ac:grpSpMk id="4" creationId="{2BCB8C29-0201-4F4C-B911-A0F536550038}"/>
          </ac:grpSpMkLst>
        </pc:grpChg>
        <pc:picChg chg="add mod">
          <ac:chgData name="Malin Donoso Martnes" userId="8e6c7bd4-2ce1-48d5-beb7-b5a8166260f8" providerId="ADAL" clId="{F5BFE2F3-3537-459F-A854-798FCD9CEB76}" dt="2019-10-25T09:38:01.407" v="768" actId="164"/>
          <ac:picMkLst>
            <pc:docMk/>
            <pc:sldMk cId="3098271332" sldId="3881"/>
            <ac:picMk id="6" creationId="{45A73B3F-5C9F-4835-9B6B-1D46439A8EF1}"/>
          </ac:picMkLst>
        </pc:picChg>
      </pc:sldChg>
      <pc:sldChg chg="addSp delSp modSp add">
        <pc:chgData name="Malin Donoso Martnes" userId="8e6c7bd4-2ce1-48d5-beb7-b5a8166260f8" providerId="ADAL" clId="{F5BFE2F3-3537-459F-A854-798FCD9CEB76}" dt="2019-10-15T19:16:28.714" v="504" actId="1076"/>
        <pc:sldMkLst>
          <pc:docMk/>
          <pc:sldMk cId="557248830" sldId="3882"/>
        </pc:sldMkLst>
        <pc:spChg chg="mod">
          <ac:chgData name="Malin Donoso Martnes" userId="8e6c7bd4-2ce1-48d5-beb7-b5a8166260f8" providerId="ADAL" clId="{F5BFE2F3-3537-459F-A854-798FCD9CEB76}" dt="2019-10-15T19:01:22.019" v="479" actId="20577"/>
          <ac:spMkLst>
            <pc:docMk/>
            <pc:sldMk cId="557248830" sldId="3882"/>
            <ac:spMk id="2" creationId="{60CBA949-982D-4514-B9B0-BD0E1494C23A}"/>
          </ac:spMkLst>
        </pc:spChg>
        <pc:spChg chg="add del mod">
          <ac:chgData name="Malin Donoso Martnes" userId="8e6c7bd4-2ce1-48d5-beb7-b5a8166260f8" providerId="ADAL" clId="{F5BFE2F3-3537-459F-A854-798FCD9CEB76}" dt="2019-10-15T19:16:15.601" v="500" actId="478"/>
          <ac:spMkLst>
            <pc:docMk/>
            <pc:sldMk cId="557248830" sldId="3882"/>
            <ac:spMk id="4" creationId="{AD494CBF-C6D5-4B6C-8CEE-515B8A44234D}"/>
          </ac:spMkLst>
        </pc:spChg>
        <pc:spChg chg="del">
          <ac:chgData name="Malin Donoso Martnes" userId="8e6c7bd4-2ce1-48d5-beb7-b5a8166260f8" providerId="ADAL" clId="{F5BFE2F3-3537-459F-A854-798FCD9CEB76}" dt="2019-10-15T19:16:13.075" v="499" actId="478"/>
          <ac:spMkLst>
            <pc:docMk/>
            <pc:sldMk cId="557248830" sldId="3882"/>
            <ac:spMk id="5" creationId="{9708CAF3-A002-4373-A5C6-44361EE0EB35}"/>
          </ac:spMkLst>
        </pc:spChg>
        <pc:picChg chg="add mod">
          <ac:chgData name="Malin Donoso Martnes" userId="8e6c7bd4-2ce1-48d5-beb7-b5a8166260f8" providerId="ADAL" clId="{F5BFE2F3-3537-459F-A854-798FCD9CEB76}" dt="2019-10-15T19:16:28.714" v="504" actId="1076"/>
          <ac:picMkLst>
            <pc:docMk/>
            <pc:sldMk cId="557248830" sldId="3882"/>
            <ac:picMk id="6" creationId="{F3C990B0-F56B-4AB8-AC46-B11732EC5176}"/>
          </ac:picMkLst>
        </pc:picChg>
      </pc:sldChg>
      <pc:sldChg chg="addSp delSp modSp add">
        <pc:chgData name="Malin Donoso Martnes" userId="8e6c7bd4-2ce1-48d5-beb7-b5a8166260f8" providerId="ADAL" clId="{F5BFE2F3-3537-459F-A854-798FCD9CEB76}" dt="2019-10-15T19:32:13.323" v="563" actId="1076"/>
        <pc:sldMkLst>
          <pc:docMk/>
          <pc:sldMk cId="436874493" sldId="3883"/>
        </pc:sldMkLst>
        <pc:spChg chg="del">
          <ac:chgData name="Malin Donoso Martnes" userId="8e6c7bd4-2ce1-48d5-beb7-b5a8166260f8" providerId="ADAL" clId="{F5BFE2F3-3537-459F-A854-798FCD9CEB76}" dt="2019-10-15T19:31:59.098" v="559" actId="478"/>
          <ac:spMkLst>
            <pc:docMk/>
            <pc:sldMk cId="436874493" sldId="3883"/>
            <ac:spMk id="2" creationId="{21A0BB8C-EF1E-428F-8E51-0076823B93ED}"/>
          </ac:spMkLst>
        </pc:spChg>
        <pc:spChg chg="add del mod">
          <ac:chgData name="Malin Donoso Martnes" userId="8e6c7bd4-2ce1-48d5-beb7-b5a8166260f8" providerId="ADAL" clId="{F5BFE2F3-3537-459F-A854-798FCD9CEB76}" dt="2019-10-15T19:32:00.947" v="560" actId="478"/>
          <ac:spMkLst>
            <pc:docMk/>
            <pc:sldMk cId="436874493" sldId="3883"/>
            <ac:spMk id="4" creationId="{9BE65D87-78D9-4B51-929C-0086D2E083F7}"/>
          </ac:spMkLst>
        </pc:spChg>
        <pc:picChg chg="mod">
          <ac:chgData name="Malin Donoso Martnes" userId="8e6c7bd4-2ce1-48d5-beb7-b5a8166260f8" providerId="ADAL" clId="{F5BFE2F3-3537-459F-A854-798FCD9CEB76}" dt="2019-10-15T19:32:13.323" v="563" actId="1076"/>
          <ac:picMkLst>
            <pc:docMk/>
            <pc:sldMk cId="436874493" sldId="3883"/>
            <ac:picMk id="5" creationId="{C9C17D23-64E6-485A-8BF2-F9E7A14E5ECE}"/>
          </ac:picMkLst>
        </pc:picChg>
      </pc:sldChg>
      <pc:sldChg chg="add del">
        <pc:chgData name="Malin Donoso Martnes" userId="8e6c7bd4-2ce1-48d5-beb7-b5a8166260f8" providerId="ADAL" clId="{F5BFE2F3-3537-459F-A854-798FCD9CEB76}" dt="2019-10-15T19:43:56.913" v="590" actId="2696"/>
        <pc:sldMkLst>
          <pc:docMk/>
          <pc:sldMk cId="434449476" sldId="3884"/>
        </pc:sldMkLst>
      </pc:sldChg>
      <pc:sldChg chg="addSp modSp add ord modAnim">
        <pc:chgData name="Malin Donoso Martnes" userId="8e6c7bd4-2ce1-48d5-beb7-b5a8166260f8" providerId="ADAL" clId="{F5BFE2F3-3537-459F-A854-798FCD9CEB76}" dt="2019-10-15T19:47:13.514" v="611"/>
        <pc:sldMkLst>
          <pc:docMk/>
          <pc:sldMk cId="2524887696" sldId="3885"/>
        </pc:sldMkLst>
        <pc:spChg chg="mod">
          <ac:chgData name="Malin Donoso Martnes" userId="8e6c7bd4-2ce1-48d5-beb7-b5a8166260f8" providerId="ADAL" clId="{F5BFE2F3-3537-459F-A854-798FCD9CEB76}" dt="2019-10-15T19:47:01.259" v="609" actId="1076"/>
          <ac:spMkLst>
            <pc:docMk/>
            <pc:sldMk cId="2524887696" sldId="3885"/>
            <ac:spMk id="2" creationId="{21A0BB8C-EF1E-428F-8E51-0076823B93ED}"/>
          </ac:spMkLst>
        </pc:spChg>
        <pc:spChg chg="add mod">
          <ac:chgData name="Malin Donoso Martnes" userId="8e6c7bd4-2ce1-48d5-beb7-b5a8166260f8" providerId="ADAL" clId="{F5BFE2F3-3537-459F-A854-798FCD9CEB76}" dt="2019-10-15T19:47:04.559" v="610" actId="1076"/>
          <ac:spMkLst>
            <pc:docMk/>
            <pc:sldMk cId="2524887696" sldId="3885"/>
            <ac:spMk id="3" creationId="{59C36A4D-D706-4019-A185-72590191D90E}"/>
          </ac:spMkLst>
        </pc:spChg>
      </pc:sldChg>
      <pc:sldChg chg="modSp add del">
        <pc:chgData name="Malin Donoso Martnes" userId="8e6c7bd4-2ce1-48d5-beb7-b5a8166260f8" providerId="ADAL" clId="{F5BFE2F3-3537-459F-A854-798FCD9CEB76}" dt="2019-10-15T19:56:16.483" v="670" actId="2696"/>
        <pc:sldMkLst>
          <pc:docMk/>
          <pc:sldMk cId="727594670" sldId="3886"/>
        </pc:sldMkLst>
        <pc:spChg chg="mod">
          <ac:chgData name="Malin Donoso Martnes" userId="8e6c7bd4-2ce1-48d5-beb7-b5a8166260f8" providerId="ADAL" clId="{F5BFE2F3-3537-459F-A854-798FCD9CEB76}" dt="2019-10-15T19:54:24.798" v="650" actId="5793"/>
          <ac:spMkLst>
            <pc:docMk/>
            <pc:sldMk cId="727594670" sldId="3886"/>
            <ac:spMk id="3" creationId="{12F35CB1-2D36-41A3-9D06-243D76948AED}"/>
          </ac:spMkLst>
        </pc:spChg>
        <pc:spChg chg="mod">
          <ac:chgData name="Malin Donoso Martnes" userId="8e6c7bd4-2ce1-48d5-beb7-b5a8166260f8" providerId="ADAL" clId="{F5BFE2F3-3537-459F-A854-798FCD9CEB76}" dt="2019-10-15T19:54:25.698" v="651" actId="5793"/>
          <ac:spMkLst>
            <pc:docMk/>
            <pc:sldMk cId="727594670" sldId="3886"/>
            <ac:spMk id="4" creationId="{343D4ABB-FD1B-41D4-993E-BF5DBDA22A40}"/>
          </ac:spMkLst>
        </pc:spChg>
        <pc:spChg chg="mod">
          <ac:chgData name="Malin Donoso Martnes" userId="8e6c7bd4-2ce1-48d5-beb7-b5a8166260f8" providerId="ADAL" clId="{F5BFE2F3-3537-459F-A854-798FCD9CEB76}" dt="2019-10-15T19:54:27.412" v="652" actId="5793"/>
          <ac:spMkLst>
            <pc:docMk/>
            <pc:sldMk cId="727594670" sldId="3886"/>
            <ac:spMk id="5" creationId="{E71691B1-5826-4F46-9F63-B968AF4C27C0}"/>
          </ac:spMkLst>
        </pc:spChg>
      </pc:sldChg>
      <pc:sldChg chg="add del">
        <pc:chgData name="Malin Donoso Martnes" userId="8e6c7bd4-2ce1-48d5-beb7-b5a8166260f8" providerId="ADAL" clId="{F5BFE2F3-3537-459F-A854-798FCD9CEB76}" dt="2019-10-15T19:57:27.820" v="676" actId="2696"/>
        <pc:sldMkLst>
          <pc:docMk/>
          <pc:sldMk cId="955244966" sldId="3886"/>
        </pc:sldMkLst>
      </pc:sldChg>
      <pc:sldChg chg="add del">
        <pc:chgData name="Malin Donoso Martnes" userId="8e6c7bd4-2ce1-48d5-beb7-b5a8166260f8" providerId="ADAL" clId="{F5BFE2F3-3537-459F-A854-798FCD9CEB76}" dt="2019-10-15T19:57:29.312" v="677" actId="2696"/>
        <pc:sldMkLst>
          <pc:docMk/>
          <pc:sldMk cId="2483212892" sldId="3887"/>
        </pc:sldMkLst>
      </pc:sldChg>
      <pc:sldChg chg="modSp add del">
        <pc:chgData name="Malin Donoso Martnes" userId="8e6c7bd4-2ce1-48d5-beb7-b5a8166260f8" providerId="ADAL" clId="{F5BFE2F3-3537-459F-A854-798FCD9CEB76}" dt="2019-10-15T19:56:19.208" v="671" actId="2696"/>
        <pc:sldMkLst>
          <pc:docMk/>
          <pc:sldMk cId="3530589015" sldId="3887"/>
        </pc:sldMkLst>
        <pc:spChg chg="mod">
          <ac:chgData name="Malin Donoso Martnes" userId="8e6c7bd4-2ce1-48d5-beb7-b5a8166260f8" providerId="ADAL" clId="{F5BFE2F3-3537-459F-A854-798FCD9CEB76}" dt="2019-10-15T19:54:31.378" v="653" actId="5793"/>
          <ac:spMkLst>
            <pc:docMk/>
            <pc:sldMk cId="3530589015" sldId="3887"/>
            <ac:spMk id="3" creationId="{12F35CB1-2D36-41A3-9D06-243D76948AED}"/>
          </ac:spMkLst>
        </pc:spChg>
        <pc:spChg chg="mod">
          <ac:chgData name="Malin Donoso Martnes" userId="8e6c7bd4-2ce1-48d5-beb7-b5a8166260f8" providerId="ADAL" clId="{F5BFE2F3-3537-459F-A854-798FCD9CEB76}" dt="2019-10-15T19:54:32.182" v="654" actId="5793"/>
          <ac:spMkLst>
            <pc:docMk/>
            <pc:sldMk cId="3530589015" sldId="3887"/>
            <ac:spMk id="4" creationId="{343D4ABB-FD1B-41D4-993E-BF5DBDA22A40}"/>
          </ac:spMkLst>
        </pc:spChg>
        <pc:spChg chg="mod">
          <ac:chgData name="Malin Donoso Martnes" userId="8e6c7bd4-2ce1-48d5-beb7-b5a8166260f8" providerId="ADAL" clId="{F5BFE2F3-3537-459F-A854-798FCD9CEB76}" dt="2019-10-15T19:54:32.867" v="655" actId="5793"/>
          <ac:spMkLst>
            <pc:docMk/>
            <pc:sldMk cId="3530589015" sldId="3887"/>
            <ac:spMk id="5" creationId="{E71691B1-5826-4F46-9F63-B968AF4C27C0}"/>
          </ac:spMkLst>
        </pc:spChg>
      </pc:sldChg>
      <pc:sldChg chg="add del">
        <pc:chgData name="Malin Donoso Martnes" userId="8e6c7bd4-2ce1-48d5-beb7-b5a8166260f8" providerId="ADAL" clId="{F5BFE2F3-3537-459F-A854-798FCD9CEB76}" dt="2019-10-15T19:57:30.624" v="678" actId="2696"/>
        <pc:sldMkLst>
          <pc:docMk/>
          <pc:sldMk cId="1019058208" sldId="3888"/>
        </pc:sldMkLst>
      </pc:sldChg>
      <pc:sldChg chg="modSp add del">
        <pc:chgData name="Malin Donoso Martnes" userId="8e6c7bd4-2ce1-48d5-beb7-b5a8166260f8" providerId="ADAL" clId="{F5BFE2F3-3537-459F-A854-798FCD9CEB76}" dt="2019-10-15T19:56:20.749" v="672" actId="2696"/>
        <pc:sldMkLst>
          <pc:docMk/>
          <pc:sldMk cId="1190206411" sldId="3888"/>
        </pc:sldMkLst>
        <pc:spChg chg="mod">
          <ac:chgData name="Malin Donoso Martnes" userId="8e6c7bd4-2ce1-48d5-beb7-b5a8166260f8" providerId="ADAL" clId="{F5BFE2F3-3537-459F-A854-798FCD9CEB76}" dt="2019-10-15T19:54:36.260" v="656" actId="5793"/>
          <ac:spMkLst>
            <pc:docMk/>
            <pc:sldMk cId="1190206411" sldId="3888"/>
            <ac:spMk id="3" creationId="{12F35CB1-2D36-41A3-9D06-243D76948AED}"/>
          </ac:spMkLst>
        </pc:spChg>
        <pc:spChg chg="mod">
          <ac:chgData name="Malin Donoso Martnes" userId="8e6c7bd4-2ce1-48d5-beb7-b5a8166260f8" providerId="ADAL" clId="{F5BFE2F3-3537-459F-A854-798FCD9CEB76}" dt="2019-10-15T19:54:36.861" v="657" actId="5793"/>
          <ac:spMkLst>
            <pc:docMk/>
            <pc:sldMk cId="1190206411" sldId="3888"/>
            <ac:spMk id="4" creationId="{343D4ABB-FD1B-41D4-993E-BF5DBDA22A40}"/>
          </ac:spMkLst>
        </pc:spChg>
        <pc:spChg chg="mod">
          <ac:chgData name="Malin Donoso Martnes" userId="8e6c7bd4-2ce1-48d5-beb7-b5a8166260f8" providerId="ADAL" clId="{F5BFE2F3-3537-459F-A854-798FCD9CEB76}" dt="2019-10-15T19:54:37.743" v="658" actId="5793"/>
          <ac:spMkLst>
            <pc:docMk/>
            <pc:sldMk cId="1190206411" sldId="3888"/>
            <ac:spMk id="5" creationId="{E71691B1-5826-4F46-9F63-B968AF4C27C0}"/>
          </ac:spMkLst>
        </pc:spChg>
      </pc:sldChg>
    </pc:docChg>
  </pc:docChgLst>
</pc:chgInfo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hyperlink" Target="https://malinsdynamics365fortalent.com/" TargetMode="External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hyperlink" Target="https://malinsdynamics365fortalent.com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E57B2A-BCCE-4170-8838-5FA294D5E66C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C7CAADC-DC96-4456-B8E2-9ABEED314B58}">
      <dgm:prSet/>
      <dgm:spPr>
        <a:solidFill>
          <a:srgbClr val="1588FF"/>
        </a:solidFill>
      </dgm:spPr>
      <dgm:t>
        <a:bodyPr/>
        <a:lstStyle/>
        <a:p>
          <a:r>
            <a:rPr lang="en-US"/>
            <a:t>Certificates</a:t>
          </a:r>
        </a:p>
      </dgm:t>
    </dgm:pt>
    <dgm:pt modelId="{121777F4-2DA2-4519-90C8-08F7E935F799}" type="parTrans" cxnId="{E7279FF8-988E-4459-AA7E-F3AD8CBF9987}">
      <dgm:prSet/>
      <dgm:spPr/>
      <dgm:t>
        <a:bodyPr/>
        <a:lstStyle/>
        <a:p>
          <a:endParaRPr lang="en-US"/>
        </a:p>
      </dgm:t>
    </dgm:pt>
    <dgm:pt modelId="{A6ECEAD4-F2EA-491A-BDE4-2B57B41D6D8C}" type="sibTrans" cxnId="{E7279FF8-988E-4459-AA7E-F3AD8CBF9987}">
      <dgm:prSet/>
      <dgm:spPr/>
      <dgm:t>
        <a:bodyPr/>
        <a:lstStyle/>
        <a:p>
          <a:endParaRPr lang="en-US"/>
        </a:p>
      </dgm:t>
    </dgm:pt>
    <dgm:pt modelId="{D1652CF1-C93F-47E6-97A1-FCD675E9DA9F}">
      <dgm:prSet/>
      <dgm:spPr>
        <a:solidFill>
          <a:srgbClr val="1588FF"/>
        </a:solidFill>
      </dgm:spPr>
      <dgm:t>
        <a:bodyPr/>
        <a:lstStyle/>
        <a:p>
          <a:r>
            <a:rPr lang="en-US" dirty="0"/>
            <a:t>Education</a:t>
          </a:r>
        </a:p>
      </dgm:t>
    </dgm:pt>
    <dgm:pt modelId="{065061E9-A593-495C-8155-96AE788B82E2}" type="parTrans" cxnId="{907DF551-530E-4925-B42D-29D9898695FD}">
      <dgm:prSet/>
      <dgm:spPr/>
      <dgm:t>
        <a:bodyPr/>
        <a:lstStyle/>
        <a:p>
          <a:endParaRPr lang="en-US"/>
        </a:p>
      </dgm:t>
    </dgm:pt>
    <dgm:pt modelId="{94DAF949-8FE3-4CC8-932B-E91B6AF76B3D}" type="sibTrans" cxnId="{907DF551-530E-4925-B42D-29D9898695FD}">
      <dgm:prSet/>
      <dgm:spPr/>
      <dgm:t>
        <a:bodyPr/>
        <a:lstStyle/>
        <a:p>
          <a:endParaRPr lang="en-US"/>
        </a:p>
      </dgm:t>
    </dgm:pt>
    <dgm:pt modelId="{F72AE010-44CC-4F5F-8CCF-623E69C2FF3B}">
      <dgm:prSet/>
      <dgm:spPr>
        <a:solidFill>
          <a:srgbClr val="1588FF"/>
        </a:solidFill>
      </dgm:spPr>
      <dgm:t>
        <a:bodyPr/>
        <a:lstStyle/>
        <a:p>
          <a:r>
            <a:rPr lang="en-US"/>
            <a:t>Work tasks</a:t>
          </a:r>
        </a:p>
      </dgm:t>
    </dgm:pt>
    <dgm:pt modelId="{7985A16B-7D50-4149-A87C-4B30E01EAD0F}" type="parTrans" cxnId="{5812EDE4-FB5F-4A82-AB8F-B9B641340B7F}">
      <dgm:prSet/>
      <dgm:spPr/>
      <dgm:t>
        <a:bodyPr/>
        <a:lstStyle/>
        <a:p>
          <a:endParaRPr lang="en-US"/>
        </a:p>
      </dgm:t>
    </dgm:pt>
    <dgm:pt modelId="{442AC38E-876A-421F-A0C6-FE066C76878D}" type="sibTrans" cxnId="{5812EDE4-FB5F-4A82-AB8F-B9B641340B7F}">
      <dgm:prSet/>
      <dgm:spPr/>
      <dgm:t>
        <a:bodyPr/>
        <a:lstStyle/>
        <a:p>
          <a:endParaRPr lang="en-US"/>
        </a:p>
      </dgm:t>
    </dgm:pt>
    <dgm:pt modelId="{0A4FAFE2-6C62-4F60-BD4A-7EA717A83DA0}">
      <dgm:prSet/>
      <dgm:spPr>
        <a:solidFill>
          <a:srgbClr val="1588FF"/>
        </a:solidFill>
      </dgm:spPr>
      <dgm:t>
        <a:bodyPr/>
        <a:lstStyle/>
        <a:p>
          <a:r>
            <a:rPr lang="en-US"/>
            <a:t>ADA requirements</a:t>
          </a:r>
        </a:p>
      </dgm:t>
    </dgm:pt>
    <dgm:pt modelId="{DA09D753-27EC-4CD0-90C1-AAF17B57A271}" type="parTrans" cxnId="{23ECB336-C1B5-473E-B665-9293FC9385AE}">
      <dgm:prSet/>
      <dgm:spPr/>
      <dgm:t>
        <a:bodyPr/>
        <a:lstStyle/>
        <a:p>
          <a:endParaRPr lang="en-US"/>
        </a:p>
      </dgm:t>
    </dgm:pt>
    <dgm:pt modelId="{7AA57174-1D10-4FAD-BCA5-896496207EC7}" type="sibTrans" cxnId="{23ECB336-C1B5-473E-B665-9293FC9385AE}">
      <dgm:prSet/>
      <dgm:spPr/>
      <dgm:t>
        <a:bodyPr/>
        <a:lstStyle/>
        <a:p>
          <a:endParaRPr lang="en-US"/>
        </a:p>
      </dgm:t>
    </dgm:pt>
    <dgm:pt modelId="{CA730AF1-1171-4817-8F76-9B3D35A8D6A7}">
      <dgm:prSet/>
      <dgm:spPr>
        <a:solidFill>
          <a:srgbClr val="1588FF"/>
        </a:solidFill>
      </dgm:spPr>
      <dgm:t>
        <a:bodyPr/>
        <a:lstStyle/>
        <a:p>
          <a:r>
            <a:rPr lang="en-US"/>
            <a:t>Screening</a:t>
          </a:r>
        </a:p>
      </dgm:t>
    </dgm:pt>
    <dgm:pt modelId="{1BE8D3C2-F1F0-4D80-A072-74A09DD7A4AF}" type="parTrans" cxnId="{620A8D33-F792-404A-80E3-2CA01FFD0E80}">
      <dgm:prSet/>
      <dgm:spPr/>
      <dgm:t>
        <a:bodyPr/>
        <a:lstStyle/>
        <a:p>
          <a:endParaRPr lang="en-US"/>
        </a:p>
      </dgm:t>
    </dgm:pt>
    <dgm:pt modelId="{83B5DF12-54AE-486C-912F-E094B4F0DCF2}" type="sibTrans" cxnId="{620A8D33-F792-404A-80E3-2CA01FFD0E80}">
      <dgm:prSet/>
      <dgm:spPr/>
      <dgm:t>
        <a:bodyPr/>
        <a:lstStyle/>
        <a:p>
          <a:endParaRPr lang="en-US"/>
        </a:p>
      </dgm:t>
    </dgm:pt>
    <dgm:pt modelId="{D5FD54CB-CFDB-414F-A1F2-DC54F8FF0F18}">
      <dgm:prSet/>
      <dgm:spPr>
        <a:solidFill>
          <a:srgbClr val="1588FF"/>
        </a:solidFill>
      </dgm:spPr>
      <dgm:t>
        <a:bodyPr/>
        <a:lstStyle/>
        <a:p>
          <a:r>
            <a:rPr lang="en-US"/>
            <a:t>Tests</a:t>
          </a:r>
        </a:p>
      </dgm:t>
    </dgm:pt>
    <dgm:pt modelId="{6AB9744B-3645-4B3F-9187-FA22AC435359}" type="parTrans" cxnId="{056A191B-02AB-4F60-9233-D54745529A5D}">
      <dgm:prSet/>
      <dgm:spPr/>
      <dgm:t>
        <a:bodyPr/>
        <a:lstStyle/>
        <a:p>
          <a:endParaRPr lang="en-US"/>
        </a:p>
      </dgm:t>
    </dgm:pt>
    <dgm:pt modelId="{45B72ADD-448C-4B10-9651-609D48328CD6}" type="sibTrans" cxnId="{056A191B-02AB-4F60-9233-D54745529A5D}">
      <dgm:prSet/>
      <dgm:spPr/>
      <dgm:t>
        <a:bodyPr/>
        <a:lstStyle/>
        <a:p>
          <a:endParaRPr lang="en-US"/>
        </a:p>
      </dgm:t>
    </dgm:pt>
    <dgm:pt modelId="{49B76D9D-5F61-4973-BA29-F4EF7A7D1E62}">
      <dgm:prSet/>
      <dgm:spPr>
        <a:solidFill>
          <a:srgbClr val="1588FF"/>
        </a:solidFill>
      </dgm:spPr>
      <dgm:t>
        <a:bodyPr/>
        <a:lstStyle/>
        <a:p>
          <a:r>
            <a:rPr lang="en-US"/>
            <a:t>Title</a:t>
          </a:r>
        </a:p>
      </dgm:t>
    </dgm:pt>
    <dgm:pt modelId="{67478473-825B-4F68-980C-AAA462F1E021}" type="parTrans" cxnId="{879B7AF1-BAF5-4C42-8526-66AB07EB9546}">
      <dgm:prSet/>
      <dgm:spPr/>
      <dgm:t>
        <a:bodyPr/>
        <a:lstStyle/>
        <a:p>
          <a:endParaRPr lang="en-US"/>
        </a:p>
      </dgm:t>
    </dgm:pt>
    <dgm:pt modelId="{D5868E09-F4AF-4BEC-A080-1C3BDA84A641}" type="sibTrans" cxnId="{879B7AF1-BAF5-4C42-8526-66AB07EB9546}">
      <dgm:prSet/>
      <dgm:spPr/>
      <dgm:t>
        <a:bodyPr/>
        <a:lstStyle/>
        <a:p>
          <a:endParaRPr lang="en-US"/>
        </a:p>
      </dgm:t>
    </dgm:pt>
    <dgm:pt modelId="{37C283E6-308F-405B-A5A9-EC97DF931ABB}">
      <dgm:prSet/>
      <dgm:spPr>
        <a:solidFill>
          <a:srgbClr val="1588FF"/>
        </a:solidFill>
      </dgm:spPr>
      <dgm:t>
        <a:bodyPr/>
        <a:lstStyle/>
        <a:p>
          <a:r>
            <a:rPr lang="en-US"/>
            <a:t>Compensation</a:t>
          </a:r>
        </a:p>
      </dgm:t>
    </dgm:pt>
    <dgm:pt modelId="{BF028777-6202-42A0-999D-F1C967AAD0D3}" type="parTrans" cxnId="{EF2206A2-CEB1-4891-9FC9-D6F41C08EE9D}">
      <dgm:prSet/>
      <dgm:spPr/>
      <dgm:t>
        <a:bodyPr/>
        <a:lstStyle/>
        <a:p>
          <a:endParaRPr lang="en-US"/>
        </a:p>
      </dgm:t>
    </dgm:pt>
    <dgm:pt modelId="{7F304DAD-22F6-4C4E-8EDE-82A4685DA36A}" type="sibTrans" cxnId="{EF2206A2-CEB1-4891-9FC9-D6F41C08EE9D}">
      <dgm:prSet/>
      <dgm:spPr/>
      <dgm:t>
        <a:bodyPr/>
        <a:lstStyle/>
        <a:p>
          <a:endParaRPr lang="en-US"/>
        </a:p>
      </dgm:t>
    </dgm:pt>
    <dgm:pt modelId="{914662C6-54F8-46E8-980C-A40E2F13784E}">
      <dgm:prSet/>
      <dgm:spPr>
        <a:solidFill>
          <a:srgbClr val="1588FF"/>
        </a:solidFill>
      </dgm:spPr>
      <dgm:t>
        <a:bodyPr/>
        <a:lstStyle/>
        <a:p>
          <a:r>
            <a:rPr lang="en-US" dirty="0"/>
            <a:t>Skills</a:t>
          </a:r>
        </a:p>
      </dgm:t>
    </dgm:pt>
    <dgm:pt modelId="{1D133C70-43D5-4DBC-924A-D2EC64766AC3}" type="parTrans" cxnId="{B7D67B6A-C6BC-4CA8-A6C5-6EA1B5AD3267}">
      <dgm:prSet/>
      <dgm:spPr/>
      <dgm:t>
        <a:bodyPr/>
        <a:lstStyle/>
        <a:p>
          <a:endParaRPr lang="en-US"/>
        </a:p>
      </dgm:t>
    </dgm:pt>
    <dgm:pt modelId="{9E6F3811-727E-4B41-93EB-826DD3311772}" type="sibTrans" cxnId="{B7D67B6A-C6BC-4CA8-A6C5-6EA1B5AD3267}">
      <dgm:prSet/>
      <dgm:spPr/>
      <dgm:t>
        <a:bodyPr/>
        <a:lstStyle/>
        <a:p>
          <a:endParaRPr lang="en-US"/>
        </a:p>
      </dgm:t>
    </dgm:pt>
    <dgm:pt modelId="{D110A110-9FB4-4389-A48D-7DCA11630C87}">
      <dgm:prSet/>
      <dgm:spPr>
        <a:solidFill>
          <a:srgbClr val="1588FF"/>
        </a:solidFill>
      </dgm:spPr>
      <dgm:t>
        <a:bodyPr/>
        <a:lstStyle/>
        <a:p>
          <a:r>
            <a:rPr lang="en-US"/>
            <a:t>Job type</a:t>
          </a:r>
        </a:p>
      </dgm:t>
    </dgm:pt>
    <dgm:pt modelId="{6A5F0368-8845-4343-B54D-A66C2340FF4B}" type="parTrans" cxnId="{DA7412D4-F570-4577-8F9B-65D981E69691}">
      <dgm:prSet/>
      <dgm:spPr/>
      <dgm:t>
        <a:bodyPr/>
        <a:lstStyle/>
        <a:p>
          <a:endParaRPr lang="en-US"/>
        </a:p>
      </dgm:t>
    </dgm:pt>
    <dgm:pt modelId="{9B76AB81-CD30-4696-A95C-5608F826EA9C}" type="sibTrans" cxnId="{DA7412D4-F570-4577-8F9B-65D981E69691}">
      <dgm:prSet/>
      <dgm:spPr/>
      <dgm:t>
        <a:bodyPr/>
        <a:lstStyle/>
        <a:p>
          <a:endParaRPr lang="en-US"/>
        </a:p>
      </dgm:t>
    </dgm:pt>
    <dgm:pt modelId="{40E8C3C1-BB2D-42E7-9A8C-6A5D8F21FF47}">
      <dgm:prSet/>
      <dgm:spPr>
        <a:solidFill>
          <a:srgbClr val="1588FF"/>
        </a:solidFill>
      </dgm:spPr>
      <dgm:t>
        <a:bodyPr/>
        <a:lstStyle/>
        <a:p>
          <a:r>
            <a:rPr lang="en-US"/>
            <a:t>Job family</a:t>
          </a:r>
        </a:p>
      </dgm:t>
    </dgm:pt>
    <dgm:pt modelId="{5C92A83D-6743-44DA-BD54-DF0B7F4DBFF1}" type="parTrans" cxnId="{E7D9CF83-D4EE-4008-9B13-1B690D8830AC}">
      <dgm:prSet/>
      <dgm:spPr/>
      <dgm:t>
        <a:bodyPr/>
        <a:lstStyle/>
        <a:p>
          <a:endParaRPr lang="en-US"/>
        </a:p>
      </dgm:t>
    </dgm:pt>
    <dgm:pt modelId="{E9F6569C-55EF-4788-B854-81A0BE3062BA}" type="sibTrans" cxnId="{E7D9CF83-D4EE-4008-9B13-1B690D8830AC}">
      <dgm:prSet/>
      <dgm:spPr/>
      <dgm:t>
        <a:bodyPr/>
        <a:lstStyle/>
        <a:p>
          <a:endParaRPr lang="en-US"/>
        </a:p>
      </dgm:t>
    </dgm:pt>
    <dgm:pt modelId="{B5FC7874-71A5-4DD3-9532-AFB74FD5E78B}">
      <dgm:prSet/>
      <dgm:spPr>
        <a:solidFill>
          <a:srgbClr val="1588FF"/>
        </a:solidFill>
      </dgm:spPr>
      <dgm:t>
        <a:bodyPr/>
        <a:lstStyle/>
        <a:p>
          <a:r>
            <a:rPr lang="en-US"/>
            <a:t>Function</a:t>
          </a:r>
        </a:p>
      </dgm:t>
    </dgm:pt>
    <dgm:pt modelId="{33821E53-BE7C-4486-BA9D-F2EF24E564F6}" type="parTrans" cxnId="{7FA5DCA4-6375-47B3-8C39-F69233FB5F82}">
      <dgm:prSet/>
      <dgm:spPr/>
      <dgm:t>
        <a:bodyPr/>
        <a:lstStyle/>
        <a:p>
          <a:endParaRPr lang="en-US"/>
        </a:p>
      </dgm:t>
    </dgm:pt>
    <dgm:pt modelId="{32EF4362-0311-4F2B-8A8B-E1B82FD31939}" type="sibTrans" cxnId="{7FA5DCA4-6375-47B3-8C39-F69233FB5F82}">
      <dgm:prSet/>
      <dgm:spPr/>
      <dgm:t>
        <a:bodyPr/>
        <a:lstStyle/>
        <a:p>
          <a:endParaRPr lang="en-US"/>
        </a:p>
      </dgm:t>
    </dgm:pt>
    <dgm:pt modelId="{9BAAED6B-108E-4227-9C90-649C83D6A81E}">
      <dgm:prSet/>
      <dgm:spPr>
        <a:solidFill>
          <a:srgbClr val="1588FF"/>
        </a:solidFill>
      </dgm:spPr>
      <dgm:t>
        <a:bodyPr/>
        <a:lstStyle/>
        <a:p>
          <a:r>
            <a:rPr lang="en-US"/>
            <a:t>Area of responsibility</a:t>
          </a:r>
        </a:p>
      </dgm:t>
    </dgm:pt>
    <dgm:pt modelId="{CB275489-97BD-4C53-AF98-40E04691E7EE}" type="parTrans" cxnId="{EE0D85BB-3251-4624-A16F-B3BDB4B5370D}">
      <dgm:prSet/>
      <dgm:spPr/>
      <dgm:t>
        <a:bodyPr/>
        <a:lstStyle/>
        <a:p>
          <a:endParaRPr lang="en-US"/>
        </a:p>
      </dgm:t>
    </dgm:pt>
    <dgm:pt modelId="{E3BBBA49-6868-472B-9614-75A1CCD1E2A0}" type="sibTrans" cxnId="{EE0D85BB-3251-4624-A16F-B3BDB4B5370D}">
      <dgm:prSet/>
      <dgm:spPr/>
      <dgm:t>
        <a:bodyPr/>
        <a:lstStyle/>
        <a:p>
          <a:endParaRPr lang="en-US"/>
        </a:p>
      </dgm:t>
    </dgm:pt>
    <dgm:pt modelId="{991B0902-7569-41B4-88C6-7422998F2220}" type="pres">
      <dgm:prSet presAssocID="{81E57B2A-BCCE-4170-8838-5FA294D5E66C}" presName="diagram" presStyleCnt="0">
        <dgm:presLayoutVars>
          <dgm:dir/>
          <dgm:resizeHandles val="exact"/>
        </dgm:presLayoutVars>
      </dgm:prSet>
      <dgm:spPr/>
    </dgm:pt>
    <dgm:pt modelId="{9DF0BE82-82C2-4811-BD08-EBE85D560CE6}" type="pres">
      <dgm:prSet presAssocID="{0C7CAADC-DC96-4456-B8E2-9ABEED314B58}" presName="node" presStyleLbl="node1" presStyleIdx="0" presStyleCnt="13">
        <dgm:presLayoutVars>
          <dgm:bulletEnabled val="1"/>
        </dgm:presLayoutVars>
      </dgm:prSet>
      <dgm:spPr/>
    </dgm:pt>
    <dgm:pt modelId="{06AC2108-7137-4E60-9DDE-024B17B1738B}" type="pres">
      <dgm:prSet presAssocID="{A6ECEAD4-F2EA-491A-BDE4-2B57B41D6D8C}" presName="sibTrans" presStyleCnt="0"/>
      <dgm:spPr/>
    </dgm:pt>
    <dgm:pt modelId="{9DCAC467-C993-41F2-808D-D53E986865A8}" type="pres">
      <dgm:prSet presAssocID="{D1652CF1-C93F-47E6-97A1-FCD675E9DA9F}" presName="node" presStyleLbl="node1" presStyleIdx="1" presStyleCnt="13">
        <dgm:presLayoutVars>
          <dgm:bulletEnabled val="1"/>
        </dgm:presLayoutVars>
      </dgm:prSet>
      <dgm:spPr/>
    </dgm:pt>
    <dgm:pt modelId="{01ADB2D0-F669-460F-A179-A14D9F1BDA2D}" type="pres">
      <dgm:prSet presAssocID="{94DAF949-8FE3-4CC8-932B-E91B6AF76B3D}" presName="sibTrans" presStyleCnt="0"/>
      <dgm:spPr/>
    </dgm:pt>
    <dgm:pt modelId="{79249AB4-7064-47CF-A351-29453437A7F8}" type="pres">
      <dgm:prSet presAssocID="{F72AE010-44CC-4F5F-8CCF-623E69C2FF3B}" presName="node" presStyleLbl="node1" presStyleIdx="2" presStyleCnt="13">
        <dgm:presLayoutVars>
          <dgm:bulletEnabled val="1"/>
        </dgm:presLayoutVars>
      </dgm:prSet>
      <dgm:spPr/>
    </dgm:pt>
    <dgm:pt modelId="{590D3DC0-0C0E-42B5-8603-4364EAB9C696}" type="pres">
      <dgm:prSet presAssocID="{442AC38E-876A-421F-A0C6-FE066C76878D}" presName="sibTrans" presStyleCnt="0"/>
      <dgm:spPr/>
    </dgm:pt>
    <dgm:pt modelId="{4CEF5CA7-0BA0-40B9-894D-809D33837E3C}" type="pres">
      <dgm:prSet presAssocID="{0A4FAFE2-6C62-4F60-BD4A-7EA717A83DA0}" presName="node" presStyleLbl="node1" presStyleIdx="3" presStyleCnt="13">
        <dgm:presLayoutVars>
          <dgm:bulletEnabled val="1"/>
        </dgm:presLayoutVars>
      </dgm:prSet>
      <dgm:spPr/>
    </dgm:pt>
    <dgm:pt modelId="{19CBCC35-A939-49E8-A3D3-458E66D7529C}" type="pres">
      <dgm:prSet presAssocID="{7AA57174-1D10-4FAD-BCA5-896496207EC7}" presName="sibTrans" presStyleCnt="0"/>
      <dgm:spPr/>
    </dgm:pt>
    <dgm:pt modelId="{BF588950-913D-419B-B6B5-8C8A2E7E0A81}" type="pres">
      <dgm:prSet presAssocID="{CA730AF1-1171-4817-8F76-9B3D35A8D6A7}" presName="node" presStyleLbl="node1" presStyleIdx="4" presStyleCnt="13">
        <dgm:presLayoutVars>
          <dgm:bulletEnabled val="1"/>
        </dgm:presLayoutVars>
      </dgm:prSet>
      <dgm:spPr/>
    </dgm:pt>
    <dgm:pt modelId="{C6C28E01-9020-4A6F-B49E-2FD0BA62137A}" type="pres">
      <dgm:prSet presAssocID="{83B5DF12-54AE-486C-912F-E094B4F0DCF2}" presName="sibTrans" presStyleCnt="0"/>
      <dgm:spPr/>
    </dgm:pt>
    <dgm:pt modelId="{05EB498F-C768-45B9-B059-9960A139FBA2}" type="pres">
      <dgm:prSet presAssocID="{D5FD54CB-CFDB-414F-A1F2-DC54F8FF0F18}" presName="node" presStyleLbl="node1" presStyleIdx="5" presStyleCnt="13">
        <dgm:presLayoutVars>
          <dgm:bulletEnabled val="1"/>
        </dgm:presLayoutVars>
      </dgm:prSet>
      <dgm:spPr/>
    </dgm:pt>
    <dgm:pt modelId="{EF6558B9-9F18-4818-8F43-B06EB2FDD2C2}" type="pres">
      <dgm:prSet presAssocID="{45B72ADD-448C-4B10-9651-609D48328CD6}" presName="sibTrans" presStyleCnt="0"/>
      <dgm:spPr/>
    </dgm:pt>
    <dgm:pt modelId="{7DBC152B-2AB0-46B4-A728-84279FA7807F}" type="pres">
      <dgm:prSet presAssocID="{49B76D9D-5F61-4973-BA29-F4EF7A7D1E62}" presName="node" presStyleLbl="node1" presStyleIdx="6" presStyleCnt="13">
        <dgm:presLayoutVars>
          <dgm:bulletEnabled val="1"/>
        </dgm:presLayoutVars>
      </dgm:prSet>
      <dgm:spPr/>
    </dgm:pt>
    <dgm:pt modelId="{D1A82206-AC6A-4A2B-A14D-53C7F6D549FA}" type="pres">
      <dgm:prSet presAssocID="{D5868E09-F4AF-4BEC-A080-1C3BDA84A641}" presName="sibTrans" presStyleCnt="0"/>
      <dgm:spPr/>
    </dgm:pt>
    <dgm:pt modelId="{384D764C-427D-4B6B-A041-21D21A8F7713}" type="pres">
      <dgm:prSet presAssocID="{37C283E6-308F-405B-A5A9-EC97DF931ABB}" presName="node" presStyleLbl="node1" presStyleIdx="7" presStyleCnt="13">
        <dgm:presLayoutVars>
          <dgm:bulletEnabled val="1"/>
        </dgm:presLayoutVars>
      </dgm:prSet>
      <dgm:spPr/>
    </dgm:pt>
    <dgm:pt modelId="{121F6237-0215-458B-BE6A-865E3186E270}" type="pres">
      <dgm:prSet presAssocID="{7F304DAD-22F6-4C4E-8EDE-82A4685DA36A}" presName="sibTrans" presStyleCnt="0"/>
      <dgm:spPr/>
    </dgm:pt>
    <dgm:pt modelId="{2F3EB0B2-C39E-4E06-BE14-99F20E9776CC}" type="pres">
      <dgm:prSet presAssocID="{914662C6-54F8-46E8-980C-A40E2F13784E}" presName="node" presStyleLbl="node1" presStyleIdx="8" presStyleCnt="13">
        <dgm:presLayoutVars>
          <dgm:bulletEnabled val="1"/>
        </dgm:presLayoutVars>
      </dgm:prSet>
      <dgm:spPr/>
    </dgm:pt>
    <dgm:pt modelId="{2F0438B9-B192-4D34-AFB0-D00BFEB503DB}" type="pres">
      <dgm:prSet presAssocID="{9E6F3811-727E-4B41-93EB-826DD3311772}" presName="sibTrans" presStyleCnt="0"/>
      <dgm:spPr/>
    </dgm:pt>
    <dgm:pt modelId="{3F15F4C9-65F1-4962-933C-21C83C9EE1FD}" type="pres">
      <dgm:prSet presAssocID="{D110A110-9FB4-4389-A48D-7DCA11630C87}" presName="node" presStyleLbl="node1" presStyleIdx="9" presStyleCnt="13">
        <dgm:presLayoutVars>
          <dgm:bulletEnabled val="1"/>
        </dgm:presLayoutVars>
      </dgm:prSet>
      <dgm:spPr/>
    </dgm:pt>
    <dgm:pt modelId="{DC929C9B-7346-4782-A951-D7FAE25F13F5}" type="pres">
      <dgm:prSet presAssocID="{9B76AB81-CD30-4696-A95C-5608F826EA9C}" presName="sibTrans" presStyleCnt="0"/>
      <dgm:spPr/>
    </dgm:pt>
    <dgm:pt modelId="{69D0D5BA-2E2B-4259-AC7D-75DC828277E8}" type="pres">
      <dgm:prSet presAssocID="{40E8C3C1-BB2D-42E7-9A8C-6A5D8F21FF47}" presName="node" presStyleLbl="node1" presStyleIdx="10" presStyleCnt="13">
        <dgm:presLayoutVars>
          <dgm:bulletEnabled val="1"/>
        </dgm:presLayoutVars>
      </dgm:prSet>
      <dgm:spPr/>
    </dgm:pt>
    <dgm:pt modelId="{E955100B-8A78-4BBB-9AE5-E742584DD845}" type="pres">
      <dgm:prSet presAssocID="{E9F6569C-55EF-4788-B854-81A0BE3062BA}" presName="sibTrans" presStyleCnt="0"/>
      <dgm:spPr/>
    </dgm:pt>
    <dgm:pt modelId="{DFB78E9E-BD5B-4545-AB7D-685EB886C438}" type="pres">
      <dgm:prSet presAssocID="{B5FC7874-71A5-4DD3-9532-AFB74FD5E78B}" presName="node" presStyleLbl="node1" presStyleIdx="11" presStyleCnt="13">
        <dgm:presLayoutVars>
          <dgm:bulletEnabled val="1"/>
        </dgm:presLayoutVars>
      </dgm:prSet>
      <dgm:spPr/>
    </dgm:pt>
    <dgm:pt modelId="{DB242C20-1CCF-42BB-8FA4-134293A4E4A7}" type="pres">
      <dgm:prSet presAssocID="{32EF4362-0311-4F2B-8A8B-E1B82FD31939}" presName="sibTrans" presStyleCnt="0"/>
      <dgm:spPr/>
    </dgm:pt>
    <dgm:pt modelId="{7811A800-DDD3-4901-B0F0-4A4A6925818F}" type="pres">
      <dgm:prSet presAssocID="{9BAAED6B-108E-4227-9C90-649C83D6A81E}" presName="node" presStyleLbl="node1" presStyleIdx="12" presStyleCnt="13">
        <dgm:presLayoutVars>
          <dgm:bulletEnabled val="1"/>
        </dgm:presLayoutVars>
      </dgm:prSet>
      <dgm:spPr/>
    </dgm:pt>
  </dgm:ptLst>
  <dgm:cxnLst>
    <dgm:cxn modelId="{9B400B09-98A7-4313-93FA-EF303DA5DE95}" type="presOf" srcId="{9BAAED6B-108E-4227-9C90-649C83D6A81E}" destId="{7811A800-DDD3-4901-B0F0-4A4A6925818F}" srcOrd="0" destOrd="0" presId="urn:microsoft.com/office/officeart/2005/8/layout/default"/>
    <dgm:cxn modelId="{056A191B-02AB-4F60-9233-D54745529A5D}" srcId="{81E57B2A-BCCE-4170-8838-5FA294D5E66C}" destId="{D5FD54CB-CFDB-414F-A1F2-DC54F8FF0F18}" srcOrd="5" destOrd="0" parTransId="{6AB9744B-3645-4B3F-9187-FA22AC435359}" sibTransId="{45B72ADD-448C-4B10-9651-609D48328CD6}"/>
    <dgm:cxn modelId="{AB4FB02C-4301-4156-98C8-A80ED738093C}" type="presOf" srcId="{49B76D9D-5F61-4973-BA29-F4EF7A7D1E62}" destId="{7DBC152B-2AB0-46B4-A728-84279FA7807F}" srcOrd="0" destOrd="0" presId="urn:microsoft.com/office/officeart/2005/8/layout/default"/>
    <dgm:cxn modelId="{620A8D33-F792-404A-80E3-2CA01FFD0E80}" srcId="{81E57B2A-BCCE-4170-8838-5FA294D5E66C}" destId="{CA730AF1-1171-4817-8F76-9B3D35A8D6A7}" srcOrd="4" destOrd="0" parTransId="{1BE8D3C2-F1F0-4D80-A072-74A09DD7A4AF}" sibTransId="{83B5DF12-54AE-486C-912F-E094B4F0DCF2}"/>
    <dgm:cxn modelId="{E85B3935-B9B5-4074-8763-BC9E3F722DF5}" type="presOf" srcId="{D1652CF1-C93F-47E6-97A1-FCD675E9DA9F}" destId="{9DCAC467-C993-41F2-808D-D53E986865A8}" srcOrd="0" destOrd="0" presId="urn:microsoft.com/office/officeart/2005/8/layout/default"/>
    <dgm:cxn modelId="{23ECB336-C1B5-473E-B665-9293FC9385AE}" srcId="{81E57B2A-BCCE-4170-8838-5FA294D5E66C}" destId="{0A4FAFE2-6C62-4F60-BD4A-7EA717A83DA0}" srcOrd="3" destOrd="0" parTransId="{DA09D753-27EC-4CD0-90C1-AAF17B57A271}" sibTransId="{7AA57174-1D10-4FAD-BCA5-896496207EC7}"/>
    <dgm:cxn modelId="{A4BE9A5F-9C92-40B0-9C08-60DEB3543DF7}" type="presOf" srcId="{81E57B2A-BCCE-4170-8838-5FA294D5E66C}" destId="{991B0902-7569-41B4-88C6-7422998F2220}" srcOrd="0" destOrd="0" presId="urn:microsoft.com/office/officeart/2005/8/layout/default"/>
    <dgm:cxn modelId="{7D46A267-0E57-44D6-A28E-52FBD156A664}" type="presOf" srcId="{0C7CAADC-DC96-4456-B8E2-9ABEED314B58}" destId="{9DF0BE82-82C2-4811-BD08-EBE85D560CE6}" srcOrd="0" destOrd="0" presId="urn:microsoft.com/office/officeart/2005/8/layout/default"/>
    <dgm:cxn modelId="{B7D67B6A-C6BC-4CA8-A6C5-6EA1B5AD3267}" srcId="{81E57B2A-BCCE-4170-8838-5FA294D5E66C}" destId="{914662C6-54F8-46E8-980C-A40E2F13784E}" srcOrd="8" destOrd="0" parTransId="{1D133C70-43D5-4DBC-924A-D2EC64766AC3}" sibTransId="{9E6F3811-727E-4B41-93EB-826DD3311772}"/>
    <dgm:cxn modelId="{907DF551-530E-4925-B42D-29D9898695FD}" srcId="{81E57B2A-BCCE-4170-8838-5FA294D5E66C}" destId="{D1652CF1-C93F-47E6-97A1-FCD675E9DA9F}" srcOrd="1" destOrd="0" parTransId="{065061E9-A593-495C-8155-96AE788B82E2}" sibTransId="{94DAF949-8FE3-4CC8-932B-E91B6AF76B3D}"/>
    <dgm:cxn modelId="{B54DA974-A3AF-4FF4-A53D-2A6D836D986A}" type="presOf" srcId="{914662C6-54F8-46E8-980C-A40E2F13784E}" destId="{2F3EB0B2-C39E-4E06-BE14-99F20E9776CC}" srcOrd="0" destOrd="0" presId="urn:microsoft.com/office/officeart/2005/8/layout/default"/>
    <dgm:cxn modelId="{99519B58-BB28-4C5C-BAE9-FE560F9C74AE}" type="presOf" srcId="{CA730AF1-1171-4817-8F76-9B3D35A8D6A7}" destId="{BF588950-913D-419B-B6B5-8C8A2E7E0A81}" srcOrd="0" destOrd="0" presId="urn:microsoft.com/office/officeart/2005/8/layout/default"/>
    <dgm:cxn modelId="{E7D9CF83-D4EE-4008-9B13-1B690D8830AC}" srcId="{81E57B2A-BCCE-4170-8838-5FA294D5E66C}" destId="{40E8C3C1-BB2D-42E7-9A8C-6A5D8F21FF47}" srcOrd="10" destOrd="0" parTransId="{5C92A83D-6743-44DA-BD54-DF0B7F4DBFF1}" sibTransId="{E9F6569C-55EF-4788-B854-81A0BE3062BA}"/>
    <dgm:cxn modelId="{5383DA9C-FD4E-4125-A8D7-F56E2AFF8F56}" type="presOf" srcId="{40E8C3C1-BB2D-42E7-9A8C-6A5D8F21FF47}" destId="{69D0D5BA-2E2B-4259-AC7D-75DC828277E8}" srcOrd="0" destOrd="0" presId="urn:microsoft.com/office/officeart/2005/8/layout/default"/>
    <dgm:cxn modelId="{EF2206A2-CEB1-4891-9FC9-D6F41C08EE9D}" srcId="{81E57B2A-BCCE-4170-8838-5FA294D5E66C}" destId="{37C283E6-308F-405B-A5A9-EC97DF931ABB}" srcOrd="7" destOrd="0" parTransId="{BF028777-6202-42A0-999D-F1C967AAD0D3}" sibTransId="{7F304DAD-22F6-4C4E-8EDE-82A4685DA36A}"/>
    <dgm:cxn modelId="{7FA5DCA4-6375-47B3-8C39-F69233FB5F82}" srcId="{81E57B2A-BCCE-4170-8838-5FA294D5E66C}" destId="{B5FC7874-71A5-4DD3-9532-AFB74FD5E78B}" srcOrd="11" destOrd="0" parTransId="{33821E53-BE7C-4486-BA9D-F2EF24E564F6}" sibTransId="{32EF4362-0311-4F2B-8A8B-E1B82FD31939}"/>
    <dgm:cxn modelId="{EE0D85BB-3251-4624-A16F-B3BDB4B5370D}" srcId="{81E57B2A-BCCE-4170-8838-5FA294D5E66C}" destId="{9BAAED6B-108E-4227-9C90-649C83D6A81E}" srcOrd="12" destOrd="0" parTransId="{CB275489-97BD-4C53-AF98-40E04691E7EE}" sibTransId="{E3BBBA49-6868-472B-9614-75A1CCD1E2A0}"/>
    <dgm:cxn modelId="{D20D4AC3-FA02-4785-A34A-60AB02825CFC}" type="presOf" srcId="{D110A110-9FB4-4389-A48D-7DCA11630C87}" destId="{3F15F4C9-65F1-4962-933C-21C83C9EE1FD}" srcOrd="0" destOrd="0" presId="urn:microsoft.com/office/officeart/2005/8/layout/default"/>
    <dgm:cxn modelId="{2CAEDDC5-46BD-401B-9046-DDABAFD7DEFA}" type="presOf" srcId="{37C283E6-308F-405B-A5A9-EC97DF931ABB}" destId="{384D764C-427D-4B6B-A041-21D21A8F7713}" srcOrd="0" destOrd="0" presId="urn:microsoft.com/office/officeart/2005/8/layout/default"/>
    <dgm:cxn modelId="{DA7412D4-F570-4577-8F9B-65D981E69691}" srcId="{81E57B2A-BCCE-4170-8838-5FA294D5E66C}" destId="{D110A110-9FB4-4389-A48D-7DCA11630C87}" srcOrd="9" destOrd="0" parTransId="{6A5F0368-8845-4343-B54D-A66C2340FF4B}" sibTransId="{9B76AB81-CD30-4696-A95C-5608F826EA9C}"/>
    <dgm:cxn modelId="{91BE44DE-768F-4F82-B58C-2556998F10DD}" type="presOf" srcId="{F72AE010-44CC-4F5F-8CCF-623E69C2FF3B}" destId="{79249AB4-7064-47CF-A351-29453437A7F8}" srcOrd="0" destOrd="0" presId="urn:microsoft.com/office/officeart/2005/8/layout/default"/>
    <dgm:cxn modelId="{77395AE4-7EE8-4700-9B3B-FEF5BD62248D}" type="presOf" srcId="{0A4FAFE2-6C62-4F60-BD4A-7EA717A83DA0}" destId="{4CEF5CA7-0BA0-40B9-894D-809D33837E3C}" srcOrd="0" destOrd="0" presId="urn:microsoft.com/office/officeart/2005/8/layout/default"/>
    <dgm:cxn modelId="{5812EDE4-FB5F-4A82-AB8F-B9B641340B7F}" srcId="{81E57B2A-BCCE-4170-8838-5FA294D5E66C}" destId="{F72AE010-44CC-4F5F-8CCF-623E69C2FF3B}" srcOrd="2" destOrd="0" parTransId="{7985A16B-7D50-4149-A87C-4B30E01EAD0F}" sibTransId="{442AC38E-876A-421F-A0C6-FE066C76878D}"/>
    <dgm:cxn modelId="{A9C042ED-0CAD-4637-87AF-463E020C7C99}" type="presOf" srcId="{D5FD54CB-CFDB-414F-A1F2-DC54F8FF0F18}" destId="{05EB498F-C768-45B9-B059-9960A139FBA2}" srcOrd="0" destOrd="0" presId="urn:microsoft.com/office/officeart/2005/8/layout/default"/>
    <dgm:cxn modelId="{879B7AF1-BAF5-4C42-8526-66AB07EB9546}" srcId="{81E57B2A-BCCE-4170-8838-5FA294D5E66C}" destId="{49B76D9D-5F61-4973-BA29-F4EF7A7D1E62}" srcOrd="6" destOrd="0" parTransId="{67478473-825B-4F68-980C-AAA462F1E021}" sibTransId="{D5868E09-F4AF-4BEC-A080-1C3BDA84A641}"/>
    <dgm:cxn modelId="{E7279FF8-988E-4459-AA7E-F3AD8CBF9987}" srcId="{81E57B2A-BCCE-4170-8838-5FA294D5E66C}" destId="{0C7CAADC-DC96-4456-B8E2-9ABEED314B58}" srcOrd="0" destOrd="0" parTransId="{121777F4-2DA2-4519-90C8-08F7E935F799}" sibTransId="{A6ECEAD4-F2EA-491A-BDE4-2B57B41D6D8C}"/>
    <dgm:cxn modelId="{4E9BB4FE-6B43-47C2-9689-B93EA59B6FD6}" type="presOf" srcId="{B5FC7874-71A5-4DD3-9532-AFB74FD5E78B}" destId="{DFB78E9E-BD5B-4545-AB7D-685EB886C438}" srcOrd="0" destOrd="0" presId="urn:microsoft.com/office/officeart/2005/8/layout/default"/>
    <dgm:cxn modelId="{4964F9DB-301E-4030-A0CD-90DA2F3A4C72}" type="presParOf" srcId="{991B0902-7569-41B4-88C6-7422998F2220}" destId="{9DF0BE82-82C2-4811-BD08-EBE85D560CE6}" srcOrd="0" destOrd="0" presId="urn:microsoft.com/office/officeart/2005/8/layout/default"/>
    <dgm:cxn modelId="{1027BB3D-9A2C-46C2-8393-109A79850F91}" type="presParOf" srcId="{991B0902-7569-41B4-88C6-7422998F2220}" destId="{06AC2108-7137-4E60-9DDE-024B17B1738B}" srcOrd="1" destOrd="0" presId="urn:microsoft.com/office/officeart/2005/8/layout/default"/>
    <dgm:cxn modelId="{51F24094-4ECB-4FD3-8ADC-5C51DE5AB75A}" type="presParOf" srcId="{991B0902-7569-41B4-88C6-7422998F2220}" destId="{9DCAC467-C993-41F2-808D-D53E986865A8}" srcOrd="2" destOrd="0" presId="urn:microsoft.com/office/officeart/2005/8/layout/default"/>
    <dgm:cxn modelId="{20FED1F2-FBB5-4243-ACBB-FA27CB2BBF81}" type="presParOf" srcId="{991B0902-7569-41B4-88C6-7422998F2220}" destId="{01ADB2D0-F669-460F-A179-A14D9F1BDA2D}" srcOrd="3" destOrd="0" presId="urn:microsoft.com/office/officeart/2005/8/layout/default"/>
    <dgm:cxn modelId="{D6D56DC3-6764-4F4D-8056-453E0A28C313}" type="presParOf" srcId="{991B0902-7569-41B4-88C6-7422998F2220}" destId="{79249AB4-7064-47CF-A351-29453437A7F8}" srcOrd="4" destOrd="0" presId="urn:microsoft.com/office/officeart/2005/8/layout/default"/>
    <dgm:cxn modelId="{37326AFD-0458-4DC2-8BB2-2CC236C8A733}" type="presParOf" srcId="{991B0902-7569-41B4-88C6-7422998F2220}" destId="{590D3DC0-0C0E-42B5-8603-4364EAB9C696}" srcOrd="5" destOrd="0" presId="urn:microsoft.com/office/officeart/2005/8/layout/default"/>
    <dgm:cxn modelId="{F31F889A-C5C0-4061-9AA5-96C8B0A18253}" type="presParOf" srcId="{991B0902-7569-41B4-88C6-7422998F2220}" destId="{4CEF5CA7-0BA0-40B9-894D-809D33837E3C}" srcOrd="6" destOrd="0" presId="urn:microsoft.com/office/officeart/2005/8/layout/default"/>
    <dgm:cxn modelId="{8BE9926E-B1F5-405E-AB4A-60273B9041A3}" type="presParOf" srcId="{991B0902-7569-41B4-88C6-7422998F2220}" destId="{19CBCC35-A939-49E8-A3D3-458E66D7529C}" srcOrd="7" destOrd="0" presId="urn:microsoft.com/office/officeart/2005/8/layout/default"/>
    <dgm:cxn modelId="{B4425847-5A28-4532-B6BD-2B8821067409}" type="presParOf" srcId="{991B0902-7569-41B4-88C6-7422998F2220}" destId="{BF588950-913D-419B-B6B5-8C8A2E7E0A81}" srcOrd="8" destOrd="0" presId="urn:microsoft.com/office/officeart/2005/8/layout/default"/>
    <dgm:cxn modelId="{10673873-8E5E-43DF-8A4C-BA74E796177F}" type="presParOf" srcId="{991B0902-7569-41B4-88C6-7422998F2220}" destId="{C6C28E01-9020-4A6F-B49E-2FD0BA62137A}" srcOrd="9" destOrd="0" presId="urn:microsoft.com/office/officeart/2005/8/layout/default"/>
    <dgm:cxn modelId="{80C35668-82CC-4FF6-85D7-550DFA2D2C69}" type="presParOf" srcId="{991B0902-7569-41B4-88C6-7422998F2220}" destId="{05EB498F-C768-45B9-B059-9960A139FBA2}" srcOrd="10" destOrd="0" presId="urn:microsoft.com/office/officeart/2005/8/layout/default"/>
    <dgm:cxn modelId="{495DF4A8-94D7-472B-A600-0E6FBF1C60FF}" type="presParOf" srcId="{991B0902-7569-41B4-88C6-7422998F2220}" destId="{EF6558B9-9F18-4818-8F43-B06EB2FDD2C2}" srcOrd="11" destOrd="0" presId="urn:microsoft.com/office/officeart/2005/8/layout/default"/>
    <dgm:cxn modelId="{321580FF-F388-4FCF-8782-8BB7D38805E2}" type="presParOf" srcId="{991B0902-7569-41B4-88C6-7422998F2220}" destId="{7DBC152B-2AB0-46B4-A728-84279FA7807F}" srcOrd="12" destOrd="0" presId="urn:microsoft.com/office/officeart/2005/8/layout/default"/>
    <dgm:cxn modelId="{419ED331-D492-4FC8-986B-A0B8AB6034AB}" type="presParOf" srcId="{991B0902-7569-41B4-88C6-7422998F2220}" destId="{D1A82206-AC6A-4A2B-A14D-53C7F6D549FA}" srcOrd="13" destOrd="0" presId="urn:microsoft.com/office/officeart/2005/8/layout/default"/>
    <dgm:cxn modelId="{057C9568-1EA6-4B26-A008-C9EE503FBA1E}" type="presParOf" srcId="{991B0902-7569-41B4-88C6-7422998F2220}" destId="{384D764C-427D-4B6B-A041-21D21A8F7713}" srcOrd="14" destOrd="0" presId="urn:microsoft.com/office/officeart/2005/8/layout/default"/>
    <dgm:cxn modelId="{8823C135-11D2-432B-B3A9-FC164B28B1E9}" type="presParOf" srcId="{991B0902-7569-41B4-88C6-7422998F2220}" destId="{121F6237-0215-458B-BE6A-865E3186E270}" srcOrd="15" destOrd="0" presId="urn:microsoft.com/office/officeart/2005/8/layout/default"/>
    <dgm:cxn modelId="{6750191D-1F2F-4172-ADFA-FC226B42BEE9}" type="presParOf" srcId="{991B0902-7569-41B4-88C6-7422998F2220}" destId="{2F3EB0B2-C39E-4E06-BE14-99F20E9776CC}" srcOrd="16" destOrd="0" presId="urn:microsoft.com/office/officeart/2005/8/layout/default"/>
    <dgm:cxn modelId="{C2D9990E-7B80-496A-9F34-DBE1084F6F19}" type="presParOf" srcId="{991B0902-7569-41B4-88C6-7422998F2220}" destId="{2F0438B9-B192-4D34-AFB0-D00BFEB503DB}" srcOrd="17" destOrd="0" presId="urn:microsoft.com/office/officeart/2005/8/layout/default"/>
    <dgm:cxn modelId="{32B965D8-7CCE-4C4B-9607-C56948D59347}" type="presParOf" srcId="{991B0902-7569-41B4-88C6-7422998F2220}" destId="{3F15F4C9-65F1-4962-933C-21C83C9EE1FD}" srcOrd="18" destOrd="0" presId="urn:microsoft.com/office/officeart/2005/8/layout/default"/>
    <dgm:cxn modelId="{C1921F75-E2CD-45F3-87C3-CF68951784B7}" type="presParOf" srcId="{991B0902-7569-41B4-88C6-7422998F2220}" destId="{DC929C9B-7346-4782-A951-D7FAE25F13F5}" srcOrd="19" destOrd="0" presId="urn:microsoft.com/office/officeart/2005/8/layout/default"/>
    <dgm:cxn modelId="{5A6C1DFE-1411-4044-9919-6E3819426220}" type="presParOf" srcId="{991B0902-7569-41B4-88C6-7422998F2220}" destId="{69D0D5BA-2E2B-4259-AC7D-75DC828277E8}" srcOrd="20" destOrd="0" presId="urn:microsoft.com/office/officeart/2005/8/layout/default"/>
    <dgm:cxn modelId="{A6BD8E5B-23D5-473B-B6AA-8F7BCFBC4986}" type="presParOf" srcId="{991B0902-7569-41B4-88C6-7422998F2220}" destId="{E955100B-8A78-4BBB-9AE5-E742584DD845}" srcOrd="21" destOrd="0" presId="urn:microsoft.com/office/officeart/2005/8/layout/default"/>
    <dgm:cxn modelId="{258817A1-00ED-424B-9C21-65702EC8C8B9}" type="presParOf" srcId="{991B0902-7569-41B4-88C6-7422998F2220}" destId="{DFB78E9E-BD5B-4545-AB7D-685EB886C438}" srcOrd="22" destOrd="0" presId="urn:microsoft.com/office/officeart/2005/8/layout/default"/>
    <dgm:cxn modelId="{534BBB0B-12F6-4559-917C-8CFA21DE110D}" type="presParOf" srcId="{991B0902-7569-41B4-88C6-7422998F2220}" destId="{DB242C20-1CCF-42BB-8FA4-134293A4E4A7}" srcOrd="23" destOrd="0" presId="urn:microsoft.com/office/officeart/2005/8/layout/default"/>
    <dgm:cxn modelId="{A2096B00-784D-468F-BA6B-8C76F2731623}" type="presParOf" srcId="{991B0902-7569-41B4-88C6-7422998F2220}" destId="{7811A800-DDD3-4901-B0F0-4A4A6925818F}" srcOrd="2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E57B2A-BCCE-4170-8838-5FA294D5E66C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C7CAADC-DC96-4456-B8E2-9ABEED314B58}">
      <dgm:prSet/>
      <dgm:spPr>
        <a:solidFill>
          <a:srgbClr val="00B050"/>
        </a:solidFill>
      </dgm:spPr>
      <dgm:t>
        <a:bodyPr/>
        <a:lstStyle/>
        <a:p>
          <a:r>
            <a:rPr lang="en-US" dirty="0"/>
            <a:t>Certificates</a:t>
          </a:r>
        </a:p>
      </dgm:t>
    </dgm:pt>
    <dgm:pt modelId="{121777F4-2DA2-4519-90C8-08F7E935F799}" type="parTrans" cxnId="{E7279FF8-988E-4459-AA7E-F3AD8CBF9987}">
      <dgm:prSet/>
      <dgm:spPr/>
      <dgm:t>
        <a:bodyPr/>
        <a:lstStyle/>
        <a:p>
          <a:endParaRPr lang="en-US"/>
        </a:p>
      </dgm:t>
    </dgm:pt>
    <dgm:pt modelId="{A6ECEAD4-F2EA-491A-BDE4-2B57B41D6D8C}" type="sibTrans" cxnId="{E7279FF8-988E-4459-AA7E-F3AD8CBF9987}">
      <dgm:prSet/>
      <dgm:spPr/>
      <dgm:t>
        <a:bodyPr/>
        <a:lstStyle/>
        <a:p>
          <a:endParaRPr lang="en-US"/>
        </a:p>
      </dgm:t>
    </dgm:pt>
    <dgm:pt modelId="{D1652CF1-C93F-47E6-97A1-FCD675E9DA9F}">
      <dgm:prSet/>
      <dgm:spPr>
        <a:solidFill>
          <a:srgbClr val="1588FF"/>
        </a:solidFill>
      </dgm:spPr>
      <dgm:t>
        <a:bodyPr/>
        <a:lstStyle/>
        <a:p>
          <a:r>
            <a:rPr lang="en-US" dirty="0"/>
            <a:t>Education</a:t>
          </a:r>
        </a:p>
      </dgm:t>
    </dgm:pt>
    <dgm:pt modelId="{065061E9-A593-495C-8155-96AE788B82E2}" type="parTrans" cxnId="{907DF551-530E-4925-B42D-29D9898695FD}">
      <dgm:prSet/>
      <dgm:spPr/>
      <dgm:t>
        <a:bodyPr/>
        <a:lstStyle/>
        <a:p>
          <a:endParaRPr lang="en-US"/>
        </a:p>
      </dgm:t>
    </dgm:pt>
    <dgm:pt modelId="{94DAF949-8FE3-4CC8-932B-E91B6AF76B3D}" type="sibTrans" cxnId="{907DF551-530E-4925-B42D-29D9898695FD}">
      <dgm:prSet/>
      <dgm:spPr/>
      <dgm:t>
        <a:bodyPr/>
        <a:lstStyle/>
        <a:p>
          <a:endParaRPr lang="en-US"/>
        </a:p>
      </dgm:t>
    </dgm:pt>
    <dgm:pt modelId="{F72AE010-44CC-4F5F-8CCF-623E69C2FF3B}">
      <dgm:prSet/>
      <dgm:spPr>
        <a:solidFill>
          <a:srgbClr val="1588FF"/>
        </a:solidFill>
      </dgm:spPr>
      <dgm:t>
        <a:bodyPr/>
        <a:lstStyle/>
        <a:p>
          <a:r>
            <a:rPr lang="en-US"/>
            <a:t>Work tasks</a:t>
          </a:r>
        </a:p>
      </dgm:t>
    </dgm:pt>
    <dgm:pt modelId="{7985A16B-7D50-4149-A87C-4B30E01EAD0F}" type="parTrans" cxnId="{5812EDE4-FB5F-4A82-AB8F-B9B641340B7F}">
      <dgm:prSet/>
      <dgm:spPr/>
      <dgm:t>
        <a:bodyPr/>
        <a:lstStyle/>
        <a:p>
          <a:endParaRPr lang="en-US"/>
        </a:p>
      </dgm:t>
    </dgm:pt>
    <dgm:pt modelId="{442AC38E-876A-421F-A0C6-FE066C76878D}" type="sibTrans" cxnId="{5812EDE4-FB5F-4A82-AB8F-B9B641340B7F}">
      <dgm:prSet/>
      <dgm:spPr/>
      <dgm:t>
        <a:bodyPr/>
        <a:lstStyle/>
        <a:p>
          <a:endParaRPr lang="en-US"/>
        </a:p>
      </dgm:t>
    </dgm:pt>
    <dgm:pt modelId="{0A4FAFE2-6C62-4F60-BD4A-7EA717A83DA0}">
      <dgm:prSet/>
      <dgm:spPr>
        <a:solidFill>
          <a:srgbClr val="FF0000"/>
        </a:solidFill>
      </dgm:spPr>
      <dgm:t>
        <a:bodyPr/>
        <a:lstStyle/>
        <a:p>
          <a:r>
            <a:rPr lang="en-US" dirty="0"/>
            <a:t>ADA requirements</a:t>
          </a:r>
        </a:p>
      </dgm:t>
    </dgm:pt>
    <dgm:pt modelId="{DA09D753-27EC-4CD0-90C1-AAF17B57A271}" type="parTrans" cxnId="{23ECB336-C1B5-473E-B665-9293FC9385AE}">
      <dgm:prSet/>
      <dgm:spPr/>
      <dgm:t>
        <a:bodyPr/>
        <a:lstStyle/>
        <a:p>
          <a:endParaRPr lang="en-US"/>
        </a:p>
      </dgm:t>
    </dgm:pt>
    <dgm:pt modelId="{7AA57174-1D10-4FAD-BCA5-896496207EC7}" type="sibTrans" cxnId="{23ECB336-C1B5-473E-B665-9293FC9385AE}">
      <dgm:prSet/>
      <dgm:spPr/>
      <dgm:t>
        <a:bodyPr/>
        <a:lstStyle/>
        <a:p>
          <a:endParaRPr lang="en-US"/>
        </a:p>
      </dgm:t>
    </dgm:pt>
    <dgm:pt modelId="{CA730AF1-1171-4817-8F76-9B3D35A8D6A7}">
      <dgm:prSet/>
      <dgm:spPr>
        <a:solidFill>
          <a:srgbClr val="FF0000"/>
        </a:solidFill>
      </dgm:spPr>
      <dgm:t>
        <a:bodyPr/>
        <a:lstStyle/>
        <a:p>
          <a:r>
            <a:rPr lang="en-US"/>
            <a:t>Screening</a:t>
          </a:r>
        </a:p>
      </dgm:t>
    </dgm:pt>
    <dgm:pt modelId="{1BE8D3C2-F1F0-4D80-A072-74A09DD7A4AF}" type="parTrans" cxnId="{620A8D33-F792-404A-80E3-2CA01FFD0E80}">
      <dgm:prSet/>
      <dgm:spPr/>
      <dgm:t>
        <a:bodyPr/>
        <a:lstStyle/>
        <a:p>
          <a:endParaRPr lang="en-US"/>
        </a:p>
      </dgm:t>
    </dgm:pt>
    <dgm:pt modelId="{83B5DF12-54AE-486C-912F-E094B4F0DCF2}" type="sibTrans" cxnId="{620A8D33-F792-404A-80E3-2CA01FFD0E80}">
      <dgm:prSet/>
      <dgm:spPr/>
      <dgm:t>
        <a:bodyPr/>
        <a:lstStyle/>
        <a:p>
          <a:endParaRPr lang="en-US"/>
        </a:p>
      </dgm:t>
    </dgm:pt>
    <dgm:pt modelId="{D5FD54CB-CFDB-414F-A1F2-DC54F8FF0F18}">
      <dgm:prSet/>
      <dgm:spPr>
        <a:solidFill>
          <a:srgbClr val="FF0000"/>
        </a:solidFill>
      </dgm:spPr>
      <dgm:t>
        <a:bodyPr/>
        <a:lstStyle/>
        <a:p>
          <a:r>
            <a:rPr lang="en-US"/>
            <a:t>Tests</a:t>
          </a:r>
        </a:p>
      </dgm:t>
    </dgm:pt>
    <dgm:pt modelId="{6AB9744B-3645-4B3F-9187-FA22AC435359}" type="parTrans" cxnId="{056A191B-02AB-4F60-9233-D54745529A5D}">
      <dgm:prSet/>
      <dgm:spPr/>
      <dgm:t>
        <a:bodyPr/>
        <a:lstStyle/>
        <a:p>
          <a:endParaRPr lang="en-US"/>
        </a:p>
      </dgm:t>
    </dgm:pt>
    <dgm:pt modelId="{45B72ADD-448C-4B10-9651-609D48328CD6}" type="sibTrans" cxnId="{056A191B-02AB-4F60-9233-D54745529A5D}">
      <dgm:prSet/>
      <dgm:spPr/>
      <dgm:t>
        <a:bodyPr/>
        <a:lstStyle/>
        <a:p>
          <a:endParaRPr lang="en-US"/>
        </a:p>
      </dgm:t>
    </dgm:pt>
    <dgm:pt modelId="{37C283E6-308F-405B-A5A9-EC97DF931ABB}">
      <dgm:prSet/>
      <dgm:spPr>
        <a:solidFill>
          <a:srgbClr val="1588FF"/>
        </a:solidFill>
      </dgm:spPr>
      <dgm:t>
        <a:bodyPr/>
        <a:lstStyle/>
        <a:p>
          <a:r>
            <a:rPr lang="en-US"/>
            <a:t>Compensation</a:t>
          </a:r>
        </a:p>
      </dgm:t>
    </dgm:pt>
    <dgm:pt modelId="{BF028777-6202-42A0-999D-F1C967AAD0D3}" type="parTrans" cxnId="{EF2206A2-CEB1-4891-9FC9-D6F41C08EE9D}">
      <dgm:prSet/>
      <dgm:spPr/>
      <dgm:t>
        <a:bodyPr/>
        <a:lstStyle/>
        <a:p>
          <a:endParaRPr lang="en-US"/>
        </a:p>
      </dgm:t>
    </dgm:pt>
    <dgm:pt modelId="{7F304DAD-22F6-4C4E-8EDE-82A4685DA36A}" type="sibTrans" cxnId="{EF2206A2-CEB1-4891-9FC9-D6F41C08EE9D}">
      <dgm:prSet/>
      <dgm:spPr/>
      <dgm:t>
        <a:bodyPr/>
        <a:lstStyle/>
        <a:p>
          <a:endParaRPr lang="en-US"/>
        </a:p>
      </dgm:t>
    </dgm:pt>
    <dgm:pt modelId="{D110A110-9FB4-4389-A48D-7DCA11630C87}">
      <dgm:prSet/>
      <dgm:spPr>
        <a:solidFill>
          <a:srgbClr val="1588FF"/>
        </a:solidFill>
      </dgm:spPr>
      <dgm:t>
        <a:bodyPr/>
        <a:lstStyle/>
        <a:p>
          <a:r>
            <a:rPr lang="en-US"/>
            <a:t>Job type</a:t>
          </a:r>
        </a:p>
      </dgm:t>
    </dgm:pt>
    <dgm:pt modelId="{6A5F0368-8845-4343-B54D-A66C2340FF4B}" type="parTrans" cxnId="{DA7412D4-F570-4577-8F9B-65D981E69691}">
      <dgm:prSet/>
      <dgm:spPr/>
      <dgm:t>
        <a:bodyPr/>
        <a:lstStyle/>
        <a:p>
          <a:endParaRPr lang="en-US"/>
        </a:p>
      </dgm:t>
    </dgm:pt>
    <dgm:pt modelId="{9B76AB81-CD30-4696-A95C-5608F826EA9C}" type="sibTrans" cxnId="{DA7412D4-F570-4577-8F9B-65D981E69691}">
      <dgm:prSet/>
      <dgm:spPr/>
      <dgm:t>
        <a:bodyPr/>
        <a:lstStyle/>
        <a:p>
          <a:endParaRPr lang="en-US"/>
        </a:p>
      </dgm:t>
    </dgm:pt>
    <dgm:pt modelId="{40E8C3C1-BB2D-42E7-9A8C-6A5D8F21FF47}">
      <dgm:prSet/>
      <dgm:spPr>
        <a:solidFill>
          <a:srgbClr val="FF0000"/>
        </a:solidFill>
      </dgm:spPr>
      <dgm:t>
        <a:bodyPr/>
        <a:lstStyle/>
        <a:p>
          <a:r>
            <a:rPr lang="en-US"/>
            <a:t>Job family</a:t>
          </a:r>
        </a:p>
      </dgm:t>
    </dgm:pt>
    <dgm:pt modelId="{5C92A83D-6743-44DA-BD54-DF0B7F4DBFF1}" type="parTrans" cxnId="{E7D9CF83-D4EE-4008-9B13-1B690D8830AC}">
      <dgm:prSet/>
      <dgm:spPr/>
      <dgm:t>
        <a:bodyPr/>
        <a:lstStyle/>
        <a:p>
          <a:endParaRPr lang="en-US"/>
        </a:p>
      </dgm:t>
    </dgm:pt>
    <dgm:pt modelId="{E9F6569C-55EF-4788-B854-81A0BE3062BA}" type="sibTrans" cxnId="{E7D9CF83-D4EE-4008-9B13-1B690D8830AC}">
      <dgm:prSet/>
      <dgm:spPr/>
      <dgm:t>
        <a:bodyPr/>
        <a:lstStyle/>
        <a:p>
          <a:endParaRPr lang="en-US"/>
        </a:p>
      </dgm:t>
    </dgm:pt>
    <dgm:pt modelId="{B5FC7874-71A5-4DD3-9532-AFB74FD5E78B}">
      <dgm:prSet/>
      <dgm:spPr>
        <a:solidFill>
          <a:srgbClr val="FF0000"/>
        </a:solidFill>
      </dgm:spPr>
      <dgm:t>
        <a:bodyPr/>
        <a:lstStyle/>
        <a:p>
          <a:r>
            <a:rPr lang="en-US"/>
            <a:t>Function</a:t>
          </a:r>
        </a:p>
      </dgm:t>
    </dgm:pt>
    <dgm:pt modelId="{33821E53-BE7C-4486-BA9D-F2EF24E564F6}" type="parTrans" cxnId="{7FA5DCA4-6375-47B3-8C39-F69233FB5F82}">
      <dgm:prSet/>
      <dgm:spPr/>
      <dgm:t>
        <a:bodyPr/>
        <a:lstStyle/>
        <a:p>
          <a:endParaRPr lang="en-US"/>
        </a:p>
      </dgm:t>
    </dgm:pt>
    <dgm:pt modelId="{32EF4362-0311-4F2B-8A8B-E1B82FD31939}" type="sibTrans" cxnId="{7FA5DCA4-6375-47B3-8C39-F69233FB5F82}">
      <dgm:prSet/>
      <dgm:spPr/>
      <dgm:t>
        <a:bodyPr/>
        <a:lstStyle/>
        <a:p>
          <a:endParaRPr lang="en-US"/>
        </a:p>
      </dgm:t>
    </dgm:pt>
    <dgm:pt modelId="{9BAAED6B-108E-4227-9C90-649C83D6A81E}">
      <dgm:prSet/>
      <dgm:spPr>
        <a:solidFill>
          <a:srgbClr val="1588FF"/>
        </a:solidFill>
      </dgm:spPr>
      <dgm:t>
        <a:bodyPr/>
        <a:lstStyle/>
        <a:p>
          <a:r>
            <a:rPr lang="en-US"/>
            <a:t>Area of responsibility</a:t>
          </a:r>
        </a:p>
      </dgm:t>
    </dgm:pt>
    <dgm:pt modelId="{CB275489-97BD-4C53-AF98-40E04691E7EE}" type="parTrans" cxnId="{EE0D85BB-3251-4624-A16F-B3BDB4B5370D}">
      <dgm:prSet/>
      <dgm:spPr/>
      <dgm:t>
        <a:bodyPr/>
        <a:lstStyle/>
        <a:p>
          <a:endParaRPr lang="en-US"/>
        </a:p>
      </dgm:t>
    </dgm:pt>
    <dgm:pt modelId="{E3BBBA49-6868-472B-9614-75A1CCD1E2A0}" type="sibTrans" cxnId="{EE0D85BB-3251-4624-A16F-B3BDB4B5370D}">
      <dgm:prSet/>
      <dgm:spPr/>
      <dgm:t>
        <a:bodyPr/>
        <a:lstStyle/>
        <a:p>
          <a:endParaRPr lang="en-US"/>
        </a:p>
      </dgm:t>
    </dgm:pt>
    <dgm:pt modelId="{744D63A4-212B-4962-8B7E-61515C2679C4}">
      <dgm:prSet/>
      <dgm:spPr>
        <a:solidFill>
          <a:srgbClr val="00B050"/>
        </a:solidFill>
      </dgm:spPr>
      <dgm:t>
        <a:bodyPr/>
        <a:lstStyle/>
        <a:p>
          <a:r>
            <a:rPr lang="en-US" dirty="0"/>
            <a:t>Title</a:t>
          </a:r>
        </a:p>
      </dgm:t>
    </dgm:pt>
    <dgm:pt modelId="{F8538741-6113-46DD-A8DA-FFD78CF3C587}" type="parTrans" cxnId="{1609348C-FFBE-4437-ACCE-07A0A28551E8}">
      <dgm:prSet/>
      <dgm:spPr/>
      <dgm:t>
        <a:bodyPr/>
        <a:lstStyle/>
        <a:p>
          <a:endParaRPr lang="nb-NO"/>
        </a:p>
      </dgm:t>
    </dgm:pt>
    <dgm:pt modelId="{DC825F2B-4A68-4E91-8BF6-0BDA30B8EA18}" type="sibTrans" cxnId="{1609348C-FFBE-4437-ACCE-07A0A28551E8}">
      <dgm:prSet/>
      <dgm:spPr/>
      <dgm:t>
        <a:bodyPr/>
        <a:lstStyle/>
        <a:p>
          <a:endParaRPr lang="nb-NO"/>
        </a:p>
      </dgm:t>
    </dgm:pt>
    <dgm:pt modelId="{C332A5B9-F8CD-4850-B834-622C681A9A08}">
      <dgm:prSet/>
      <dgm:spPr>
        <a:solidFill>
          <a:srgbClr val="00B050"/>
        </a:solidFill>
      </dgm:spPr>
      <dgm:t>
        <a:bodyPr/>
        <a:lstStyle/>
        <a:p>
          <a:r>
            <a:rPr lang="en-US"/>
            <a:t>Skills</a:t>
          </a:r>
          <a:endParaRPr lang="en-US" dirty="0"/>
        </a:p>
      </dgm:t>
    </dgm:pt>
    <dgm:pt modelId="{F9AF4518-4516-42DF-9AC0-BAC192DFFCA3}" type="parTrans" cxnId="{1BB2FAAC-8B7E-4CC4-91C7-96E403F185FD}">
      <dgm:prSet/>
      <dgm:spPr/>
      <dgm:t>
        <a:bodyPr/>
        <a:lstStyle/>
        <a:p>
          <a:endParaRPr lang="nb-NO"/>
        </a:p>
      </dgm:t>
    </dgm:pt>
    <dgm:pt modelId="{43F2A9B8-28E5-4E74-B5D3-1145A4BC033F}" type="sibTrans" cxnId="{1BB2FAAC-8B7E-4CC4-91C7-96E403F185FD}">
      <dgm:prSet/>
      <dgm:spPr/>
      <dgm:t>
        <a:bodyPr/>
        <a:lstStyle/>
        <a:p>
          <a:endParaRPr lang="nb-NO"/>
        </a:p>
      </dgm:t>
    </dgm:pt>
    <dgm:pt modelId="{991B0902-7569-41B4-88C6-7422998F2220}" type="pres">
      <dgm:prSet presAssocID="{81E57B2A-BCCE-4170-8838-5FA294D5E66C}" presName="diagram" presStyleCnt="0">
        <dgm:presLayoutVars>
          <dgm:dir/>
          <dgm:resizeHandles val="exact"/>
        </dgm:presLayoutVars>
      </dgm:prSet>
      <dgm:spPr/>
    </dgm:pt>
    <dgm:pt modelId="{9DF0BE82-82C2-4811-BD08-EBE85D560CE6}" type="pres">
      <dgm:prSet presAssocID="{0C7CAADC-DC96-4456-B8E2-9ABEED314B58}" presName="node" presStyleLbl="node1" presStyleIdx="0" presStyleCnt="13">
        <dgm:presLayoutVars>
          <dgm:bulletEnabled val="1"/>
        </dgm:presLayoutVars>
      </dgm:prSet>
      <dgm:spPr/>
    </dgm:pt>
    <dgm:pt modelId="{06AC2108-7137-4E60-9DDE-024B17B1738B}" type="pres">
      <dgm:prSet presAssocID="{A6ECEAD4-F2EA-491A-BDE4-2B57B41D6D8C}" presName="sibTrans" presStyleCnt="0"/>
      <dgm:spPr/>
    </dgm:pt>
    <dgm:pt modelId="{4ABB8097-0C43-4C09-B5A7-BF1507870D99}" type="pres">
      <dgm:prSet presAssocID="{744D63A4-212B-4962-8B7E-61515C2679C4}" presName="node" presStyleLbl="node1" presStyleIdx="1" presStyleCnt="13">
        <dgm:presLayoutVars>
          <dgm:bulletEnabled val="1"/>
        </dgm:presLayoutVars>
      </dgm:prSet>
      <dgm:spPr/>
    </dgm:pt>
    <dgm:pt modelId="{F47AF0F7-C777-4995-B0F2-887BC2C87C6F}" type="pres">
      <dgm:prSet presAssocID="{DC825F2B-4A68-4E91-8BF6-0BDA30B8EA18}" presName="sibTrans" presStyleCnt="0"/>
      <dgm:spPr/>
    </dgm:pt>
    <dgm:pt modelId="{9401C9BA-BA20-4C44-B5BD-57B6096A814D}" type="pres">
      <dgm:prSet presAssocID="{C332A5B9-F8CD-4850-B834-622C681A9A08}" presName="node" presStyleLbl="node1" presStyleIdx="2" presStyleCnt="13">
        <dgm:presLayoutVars>
          <dgm:bulletEnabled val="1"/>
        </dgm:presLayoutVars>
      </dgm:prSet>
      <dgm:spPr/>
    </dgm:pt>
    <dgm:pt modelId="{E4AE1F1C-3961-41B3-848A-A0C9B1BE5C43}" type="pres">
      <dgm:prSet presAssocID="{43F2A9B8-28E5-4E74-B5D3-1145A4BC033F}" presName="sibTrans" presStyleCnt="0"/>
      <dgm:spPr/>
    </dgm:pt>
    <dgm:pt modelId="{9DCAC467-C993-41F2-808D-D53E986865A8}" type="pres">
      <dgm:prSet presAssocID="{D1652CF1-C93F-47E6-97A1-FCD675E9DA9F}" presName="node" presStyleLbl="node1" presStyleIdx="3" presStyleCnt="13">
        <dgm:presLayoutVars>
          <dgm:bulletEnabled val="1"/>
        </dgm:presLayoutVars>
      </dgm:prSet>
      <dgm:spPr/>
    </dgm:pt>
    <dgm:pt modelId="{01ADB2D0-F669-460F-A179-A14D9F1BDA2D}" type="pres">
      <dgm:prSet presAssocID="{94DAF949-8FE3-4CC8-932B-E91B6AF76B3D}" presName="sibTrans" presStyleCnt="0"/>
      <dgm:spPr/>
    </dgm:pt>
    <dgm:pt modelId="{79249AB4-7064-47CF-A351-29453437A7F8}" type="pres">
      <dgm:prSet presAssocID="{F72AE010-44CC-4F5F-8CCF-623E69C2FF3B}" presName="node" presStyleLbl="node1" presStyleIdx="4" presStyleCnt="13">
        <dgm:presLayoutVars>
          <dgm:bulletEnabled val="1"/>
        </dgm:presLayoutVars>
      </dgm:prSet>
      <dgm:spPr/>
    </dgm:pt>
    <dgm:pt modelId="{590D3DC0-0C0E-42B5-8603-4364EAB9C696}" type="pres">
      <dgm:prSet presAssocID="{442AC38E-876A-421F-A0C6-FE066C76878D}" presName="sibTrans" presStyleCnt="0"/>
      <dgm:spPr/>
    </dgm:pt>
    <dgm:pt modelId="{4CEF5CA7-0BA0-40B9-894D-809D33837E3C}" type="pres">
      <dgm:prSet presAssocID="{0A4FAFE2-6C62-4F60-BD4A-7EA717A83DA0}" presName="node" presStyleLbl="node1" presStyleIdx="5" presStyleCnt="13">
        <dgm:presLayoutVars>
          <dgm:bulletEnabled val="1"/>
        </dgm:presLayoutVars>
      </dgm:prSet>
      <dgm:spPr/>
    </dgm:pt>
    <dgm:pt modelId="{19CBCC35-A939-49E8-A3D3-458E66D7529C}" type="pres">
      <dgm:prSet presAssocID="{7AA57174-1D10-4FAD-BCA5-896496207EC7}" presName="sibTrans" presStyleCnt="0"/>
      <dgm:spPr/>
    </dgm:pt>
    <dgm:pt modelId="{BF588950-913D-419B-B6B5-8C8A2E7E0A81}" type="pres">
      <dgm:prSet presAssocID="{CA730AF1-1171-4817-8F76-9B3D35A8D6A7}" presName="node" presStyleLbl="node1" presStyleIdx="6" presStyleCnt="13">
        <dgm:presLayoutVars>
          <dgm:bulletEnabled val="1"/>
        </dgm:presLayoutVars>
      </dgm:prSet>
      <dgm:spPr/>
    </dgm:pt>
    <dgm:pt modelId="{C6C28E01-9020-4A6F-B49E-2FD0BA62137A}" type="pres">
      <dgm:prSet presAssocID="{83B5DF12-54AE-486C-912F-E094B4F0DCF2}" presName="sibTrans" presStyleCnt="0"/>
      <dgm:spPr/>
    </dgm:pt>
    <dgm:pt modelId="{05EB498F-C768-45B9-B059-9960A139FBA2}" type="pres">
      <dgm:prSet presAssocID="{D5FD54CB-CFDB-414F-A1F2-DC54F8FF0F18}" presName="node" presStyleLbl="node1" presStyleIdx="7" presStyleCnt="13">
        <dgm:presLayoutVars>
          <dgm:bulletEnabled val="1"/>
        </dgm:presLayoutVars>
      </dgm:prSet>
      <dgm:spPr/>
    </dgm:pt>
    <dgm:pt modelId="{EF6558B9-9F18-4818-8F43-B06EB2FDD2C2}" type="pres">
      <dgm:prSet presAssocID="{45B72ADD-448C-4B10-9651-609D48328CD6}" presName="sibTrans" presStyleCnt="0"/>
      <dgm:spPr/>
    </dgm:pt>
    <dgm:pt modelId="{384D764C-427D-4B6B-A041-21D21A8F7713}" type="pres">
      <dgm:prSet presAssocID="{37C283E6-308F-405B-A5A9-EC97DF931ABB}" presName="node" presStyleLbl="node1" presStyleIdx="8" presStyleCnt="13">
        <dgm:presLayoutVars>
          <dgm:bulletEnabled val="1"/>
        </dgm:presLayoutVars>
      </dgm:prSet>
      <dgm:spPr/>
    </dgm:pt>
    <dgm:pt modelId="{121F6237-0215-458B-BE6A-865E3186E270}" type="pres">
      <dgm:prSet presAssocID="{7F304DAD-22F6-4C4E-8EDE-82A4685DA36A}" presName="sibTrans" presStyleCnt="0"/>
      <dgm:spPr/>
    </dgm:pt>
    <dgm:pt modelId="{3F15F4C9-65F1-4962-933C-21C83C9EE1FD}" type="pres">
      <dgm:prSet presAssocID="{D110A110-9FB4-4389-A48D-7DCA11630C87}" presName="node" presStyleLbl="node1" presStyleIdx="9" presStyleCnt="13">
        <dgm:presLayoutVars>
          <dgm:bulletEnabled val="1"/>
        </dgm:presLayoutVars>
      </dgm:prSet>
      <dgm:spPr/>
    </dgm:pt>
    <dgm:pt modelId="{DC929C9B-7346-4782-A951-D7FAE25F13F5}" type="pres">
      <dgm:prSet presAssocID="{9B76AB81-CD30-4696-A95C-5608F826EA9C}" presName="sibTrans" presStyleCnt="0"/>
      <dgm:spPr/>
    </dgm:pt>
    <dgm:pt modelId="{69D0D5BA-2E2B-4259-AC7D-75DC828277E8}" type="pres">
      <dgm:prSet presAssocID="{40E8C3C1-BB2D-42E7-9A8C-6A5D8F21FF47}" presName="node" presStyleLbl="node1" presStyleIdx="10" presStyleCnt="13">
        <dgm:presLayoutVars>
          <dgm:bulletEnabled val="1"/>
        </dgm:presLayoutVars>
      </dgm:prSet>
      <dgm:spPr/>
    </dgm:pt>
    <dgm:pt modelId="{E955100B-8A78-4BBB-9AE5-E742584DD845}" type="pres">
      <dgm:prSet presAssocID="{E9F6569C-55EF-4788-B854-81A0BE3062BA}" presName="sibTrans" presStyleCnt="0"/>
      <dgm:spPr/>
    </dgm:pt>
    <dgm:pt modelId="{DFB78E9E-BD5B-4545-AB7D-685EB886C438}" type="pres">
      <dgm:prSet presAssocID="{B5FC7874-71A5-4DD3-9532-AFB74FD5E78B}" presName="node" presStyleLbl="node1" presStyleIdx="11" presStyleCnt="13">
        <dgm:presLayoutVars>
          <dgm:bulletEnabled val="1"/>
        </dgm:presLayoutVars>
      </dgm:prSet>
      <dgm:spPr/>
    </dgm:pt>
    <dgm:pt modelId="{DB242C20-1CCF-42BB-8FA4-134293A4E4A7}" type="pres">
      <dgm:prSet presAssocID="{32EF4362-0311-4F2B-8A8B-E1B82FD31939}" presName="sibTrans" presStyleCnt="0"/>
      <dgm:spPr/>
    </dgm:pt>
    <dgm:pt modelId="{7811A800-DDD3-4901-B0F0-4A4A6925818F}" type="pres">
      <dgm:prSet presAssocID="{9BAAED6B-108E-4227-9C90-649C83D6A81E}" presName="node" presStyleLbl="node1" presStyleIdx="12" presStyleCnt="13">
        <dgm:presLayoutVars>
          <dgm:bulletEnabled val="1"/>
        </dgm:presLayoutVars>
      </dgm:prSet>
      <dgm:spPr/>
    </dgm:pt>
  </dgm:ptLst>
  <dgm:cxnLst>
    <dgm:cxn modelId="{9B400B09-98A7-4313-93FA-EF303DA5DE95}" type="presOf" srcId="{9BAAED6B-108E-4227-9C90-649C83D6A81E}" destId="{7811A800-DDD3-4901-B0F0-4A4A6925818F}" srcOrd="0" destOrd="0" presId="urn:microsoft.com/office/officeart/2005/8/layout/default"/>
    <dgm:cxn modelId="{056A191B-02AB-4F60-9233-D54745529A5D}" srcId="{81E57B2A-BCCE-4170-8838-5FA294D5E66C}" destId="{D5FD54CB-CFDB-414F-A1F2-DC54F8FF0F18}" srcOrd="7" destOrd="0" parTransId="{6AB9744B-3645-4B3F-9187-FA22AC435359}" sibTransId="{45B72ADD-448C-4B10-9651-609D48328CD6}"/>
    <dgm:cxn modelId="{275E8133-0339-4F36-82EE-A20DCEEE6CFE}" type="presOf" srcId="{744D63A4-212B-4962-8B7E-61515C2679C4}" destId="{4ABB8097-0C43-4C09-B5A7-BF1507870D99}" srcOrd="0" destOrd="0" presId="urn:microsoft.com/office/officeart/2005/8/layout/default"/>
    <dgm:cxn modelId="{620A8D33-F792-404A-80E3-2CA01FFD0E80}" srcId="{81E57B2A-BCCE-4170-8838-5FA294D5E66C}" destId="{CA730AF1-1171-4817-8F76-9B3D35A8D6A7}" srcOrd="6" destOrd="0" parTransId="{1BE8D3C2-F1F0-4D80-A072-74A09DD7A4AF}" sibTransId="{83B5DF12-54AE-486C-912F-E094B4F0DCF2}"/>
    <dgm:cxn modelId="{E85B3935-B9B5-4074-8763-BC9E3F722DF5}" type="presOf" srcId="{D1652CF1-C93F-47E6-97A1-FCD675E9DA9F}" destId="{9DCAC467-C993-41F2-808D-D53E986865A8}" srcOrd="0" destOrd="0" presId="urn:microsoft.com/office/officeart/2005/8/layout/default"/>
    <dgm:cxn modelId="{23ECB336-C1B5-473E-B665-9293FC9385AE}" srcId="{81E57B2A-BCCE-4170-8838-5FA294D5E66C}" destId="{0A4FAFE2-6C62-4F60-BD4A-7EA717A83DA0}" srcOrd="5" destOrd="0" parTransId="{DA09D753-27EC-4CD0-90C1-AAF17B57A271}" sibTransId="{7AA57174-1D10-4FAD-BCA5-896496207EC7}"/>
    <dgm:cxn modelId="{A4BE9A5F-9C92-40B0-9C08-60DEB3543DF7}" type="presOf" srcId="{81E57B2A-BCCE-4170-8838-5FA294D5E66C}" destId="{991B0902-7569-41B4-88C6-7422998F2220}" srcOrd="0" destOrd="0" presId="urn:microsoft.com/office/officeart/2005/8/layout/default"/>
    <dgm:cxn modelId="{683EA145-F2B6-4256-AD91-6B645436582B}" type="presOf" srcId="{C332A5B9-F8CD-4850-B834-622C681A9A08}" destId="{9401C9BA-BA20-4C44-B5BD-57B6096A814D}" srcOrd="0" destOrd="0" presId="urn:microsoft.com/office/officeart/2005/8/layout/default"/>
    <dgm:cxn modelId="{7D46A267-0E57-44D6-A28E-52FBD156A664}" type="presOf" srcId="{0C7CAADC-DC96-4456-B8E2-9ABEED314B58}" destId="{9DF0BE82-82C2-4811-BD08-EBE85D560CE6}" srcOrd="0" destOrd="0" presId="urn:microsoft.com/office/officeart/2005/8/layout/default"/>
    <dgm:cxn modelId="{907DF551-530E-4925-B42D-29D9898695FD}" srcId="{81E57B2A-BCCE-4170-8838-5FA294D5E66C}" destId="{D1652CF1-C93F-47E6-97A1-FCD675E9DA9F}" srcOrd="3" destOrd="0" parTransId="{065061E9-A593-495C-8155-96AE788B82E2}" sibTransId="{94DAF949-8FE3-4CC8-932B-E91B6AF76B3D}"/>
    <dgm:cxn modelId="{99519B58-BB28-4C5C-BAE9-FE560F9C74AE}" type="presOf" srcId="{CA730AF1-1171-4817-8F76-9B3D35A8D6A7}" destId="{BF588950-913D-419B-B6B5-8C8A2E7E0A81}" srcOrd="0" destOrd="0" presId="urn:microsoft.com/office/officeart/2005/8/layout/default"/>
    <dgm:cxn modelId="{E7D9CF83-D4EE-4008-9B13-1B690D8830AC}" srcId="{81E57B2A-BCCE-4170-8838-5FA294D5E66C}" destId="{40E8C3C1-BB2D-42E7-9A8C-6A5D8F21FF47}" srcOrd="10" destOrd="0" parTransId="{5C92A83D-6743-44DA-BD54-DF0B7F4DBFF1}" sibTransId="{E9F6569C-55EF-4788-B854-81A0BE3062BA}"/>
    <dgm:cxn modelId="{1609348C-FFBE-4437-ACCE-07A0A28551E8}" srcId="{81E57B2A-BCCE-4170-8838-5FA294D5E66C}" destId="{744D63A4-212B-4962-8B7E-61515C2679C4}" srcOrd="1" destOrd="0" parTransId="{F8538741-6113-46DD-A8DA-FFD78CF3C587}" sibTransId="{DC825F2B-4A68-4E91-8BF6-0BDA30B8EA18}"/>
    <dgm:cxn modelId="{5383DA9C-FD4E-4125-A8D7-F56E2AFF8F56}" type="presOf" srcId="{40E8C3C1-BB2D-42E7-9A8C-6A5D8F21FF47}" destId="{69D0D5BA-2E2B-4259-AC7D-75DC828277E8}" srcOrd="0" destOrd="0" presId="urn:microsoft.com/office/officeart/2005/8/layout/default"/>
    <dgm:cxn modelId="{EF2206A2-CEB1-4891-9FC9-D6F41C08EE9D}" srcId="{81E57B2A-BCCE-4170-8838-5FA294D5E66C}" destId="{37C283E6-308F-405B-A5A9-EC97DF931ABB}" srcOrd="8" destOrd="0" parTransId="{BF028777-6202-42A0-999D-F1C967AAD0D3}" sibTransId="{7F304DAD-22F6-4C4E-8EDE-82A4685DA36A}"/>
    <dgm:cxn modelId="{7FA5DCA4-6375-47B3-8C39-F69233FB5F82}" srcId="{81E57B2A-BCCE-4170-8838-5FA294D5E66C}" destId="{B5FC7874-71A5-4DD3-9532-AFB74FD5E78B}" srcOrd="11" destOrd="0" parTransId="{33821E53-BE7C-4486-BA9D-F2EF24E564F6}" sibTransId="{32EF4362-0311-4F2B-8A8B-E1B82FD31939}"/>
    <dgm:cxn modelId="{1BB2FAAC-8B7E-4CC4-91C7-96E403F185FD}" srcId="{81E57B2A-BCCE-4170-8838-5FA294D5E66C}" destId="{C332A5B9-F8CD-4850-B834-622C681A9A08}" srcOrd="2" destOrd="0" parTransId="{F9AF4518-4516-42DF-9AC0-BAC192DFFCA3}" sibTransId="{43F2A9B8-28E5-4E74-B5D3-1145A4BC033F}"/>
    <dgm:cxn modelId="{EE0D85BB-3251-4624-A16F-B3BDB4B5370D}" srcId="{81E57B2A-BCCE-4170-8838-5FA294D5E66C}" destId="{9BAAED6B-108E-4227-9C90-649C83D6A81E}" srcOrd="12" destOrd="0" parTransId="{CB275489-97BD-4C53-AF98-40E04691E7EE}" sibTransId="{E3BBBA49-6868-472B-9614-75A1CCD1E2A0}"/>
    <dgm:cxn modelId="{D20D4AC3-FA02-4785-A34A-60AB02825CFC}" type="presOf" srcId="{D110A110-9FB4-4389-A48D-7DCA11630C87}" destId="{3F15F4C9-65F1-4962-933C-21C83C9EE1FD}" srcOrd="0" destOrd="0" presId="urn:microsoft.com/office/officeart/2005/8/layout/default"/>
    <dgm:cxn modelId="{2CAEDDC5-46BD-401B-9046-DDABAFD7DEFA}" type="presOf" srcId="{37C283E6-308F-405B-A5A9-EC97DF931ABB}" destId="{384D764C-427D-4B6B-A041-21D21A8F7713}" srcOrd="0" destOrd="0" presId="urn:microsoft.com/office/officeart/2005/8/layout/default"/>
    <dgm:cxn modelId="{DA7412D4-F570-4577-8F9B-65D981E69691}" srcId="{81E57B2A-BCCE-4170-8838-5FA294D5E66C}" destId="{D110A110-9FB4-4389-A48D-7DCA11630C87}" srcOrd="9" destOrd="0" parTransId="{6A5F0368-8845-4343-B54D-A66C2340FF4B}" sibTransId="{9B76AB81-CD30-4696-A95C-5608F826EA9C}"/>
    <dgm:cxn modelId="{91BE44DE-768F-4F82-B58C-2556998F10DD}" type="presOf" srcId="{F72AE010-44CC-4F5F-8CCF-623E69C2FF3B}" destId="{79249AB4-7064-47CF-A351-29453437A7F8}" srcOrd="0" destOrd="0" presId="urn:microsoft.com/office/officeart/2005/8/layout/default"/>
    <dgm:cxn modelId="{77395AE4-7EE8-4700-9B3B-FEF5BD62248D}" type="presOf" srcId="{0A4FAFE2-6C62-4F60-BD4A-7EA717A83DA0}" destId="{4CEF5CA7-0BA0-40B9-894D-809D33837E3C}" srcOrd="0" destOrd="0" presId="urn:microsoft.com/office/officeart/2005/8/layout/default"/>
    <dgm:cxn modelId="{5812EDE4-FB5F-4A82-AB8F-B9B641340B7F}" srcId="{81E57B2A-BCCE-4170-8838-5FA294D5E66C}" destId="{F72AE010-44CC-4F5F-8CCF-623E69C2FF3B}" srcOrd="4" destOrd="0" parTransId="{7985A16B-7D50-4149-A87C-4B30E01EAD0F}" sibTransId="{442AC38E-876A-421F-A0C6-FE066C76878D}"/>
    <dgm:cxn modelId="{A9C042ED-0CAD-4637-87AF-463E020C7C99}" type="presOf" srcId="{D5FD54CB-CFDB-414F-A1F2-DC54F8FF0F18}" destId="{05EB498F-C768-45B9-B059-9960A139FBA2}" srcOrd="0" destOrd="0" presId="urn:microsoft.com/office/officeart/2005/8/layout/default"/>
    <dgm:cxn modelId="{E7279FF8-988E-4459-AA7E-F3AD8CBF9987}" srcId="{81E57B2A-BCCE-4170-8838-5FA294D5E66C}" destId="{0C7CAADC-DC96-4456-B8E2-9ABEED314B58}" srcOrd="0" destOrd="0" parTransId="{121777F4-2DA2-4519-90C8-08F7E935F799}" sibTransId="{A6ECEAD4-F2EA-491A-BDE4-2B57B41D6D8C}"/>
    <dgm:cxn modelId="{4E9BB4FE-6B43-47C2-9689-B93EA59B6FD6}" type="presOf" srcId="{B5FC7874-71A5-4DD3-9532-AFB74FD5E78B}" destId="{DFB78E9E-BD5B-4545-AB7D-685EB886C438}" srcOrd="0" destOrd="0" presId="urn:microsoft.com/office/officeart/2005/8/layout/default"/>
    <dgm:cxn modelId="{4964F9DB-301E-4030-A0CD-90DA2F3A4C72}" type="presParOf" srcId="{991B0902-7569-41B4-88C6-7422998F2220}" destId="{9DF0BE82-82C2-4811-BD08-EBE85D560CE6}" srcOrd="0" destOrd="0" presId="urn:microsoft.com/office/officeart/2005/8/layout/default"/>
    <dgm:cxn modelId="{1027BB3D-9A2C-46C2-8393-109A79850F91}" type="presParOf" srcId="{991B0902-7569-41B4-88C6-7422998F2220}" destId="{06AC2108-7137-4E60-9DDE-024B17B1738B}" srcOrd="1" destOrd="0" presId="urn:microsoft.com/office/officeart/2005/8/layout/default"/>
    <dgm:cxn modelId="{7B187A09-6445-4011-8AA5-ABDBC4EE629A}" type="presParOf" srcId="{991B0902-7569-41B4-88C6-7422998F2220}" destId="{4ABB8097-0C43-4C09-B5A7-BF1507870D99}" srcOrd="2" destOrd="0" presId="urn:microsoft.com/office/officeart/2005/8/layout/default"/>
    <dgm:cxn modelId="{429518EA-93BA-4D9F-808B-9C5EB04C9DA1}" type="presParOf" srcId="{991B0902-7569-41B4-88C6-7422998F2220}" destId="{F47AF0F7-C777-4995-B0F2-887BC2C87C6F}" srcOrd="3" destOrd="0" presId="urn:microsoft.com/office/officeart/2005/8/layout/default"/>
    <dgm:cxn modelId="{2EEDB5FE-67C4-42A2-A1A5-5957737BEB2C}" type="presParOf" srcId="{991B0902-7569-41B4-88C6-7422998F2220}" destId="{9401C9BA-BA20-4C44-B5BD-57B6096A814D}" srcOrd="4" destOrd="0" presId="urn:microsoft.com/office/officeart/2005/8/layout/default"/>
    <dgm:cxn modelId="{8459A47A-6B31-4B87-850F-0A504A7AFF23}" type="presParOf" srcId="{991B0902-7569-41B4-88C6-7422998F2220}" destId="{E4AE1F1C-3961-41B3-848A-A0C9B1BE5C43}" srcOrd="5" destOrd="0" presId="urn:microsoft.com/office/officeart/2005/8/layout/default"/>
    <dgm:cxn modelId="{51F24094-4ECB-4FD3-8ADC-5C51DE5AB75A}" type="presParOf" srcId="{991B0902-7569-41B4-88C6-7422998F2220}" destId="{9DCAC467-C993-41F2-808D-D53E986865A8}" srcOrd="6" destOrd="0" presId="urn:microsoft.com/office/officeart/2005/8/layout/default"/>
    <dgm:cxn modelId="{20FED1F2-FBB5-4243-ACBB-FA27CB2BBF81}" type="presParOf" srcId="{991B0902-7569-41B4-88C6-7422998F2220}" destId="{01ADB2D0-F669-460F-A179-A14D9F1BDA2D}" srcOrd="7" destOrd="0" presId="urn:microsoft.com/office/officeart/2005/8/layout/default"/>
    <dgm:cxn modelId="{D6D56DC3-6764-4F4D-8056-453E0A28C313}" type="presParOf" srcId="{991B0902-7569-41B4-88C6-7422998F2220}" destId="{79249AB4-7064-47CF-A351-29453437A7F8}" srcOrd="8" destOrd="0" presId="urn:microsoft.com/office/officeart/2005/8/layout/default"/>
    <dgm:cxn modelId="{37326AFD-0458-4DC2-8BB2-2CC236C8A733}" type="presParOf" srcId="{991B0902-7569-41B4-88C6-7422998F2220}" destId="{590D3DC0-0C0E-42B5-8603-4364EAB9C696}" srcOrd="9" destOrd="0" presId="urn:microsoft.com/office/officeart/2005/8/layout/default"/>
    <dgm:cxn modelId="{F31F889A-C5C0-4061-9AA5-96C8B0A18253}" type="presParOf" srcId="{991B0902-7569-41B4-88C6-7422998F2220}" destId="{4CEF5CA7-0BA0-40B9-894D-809D33837E3C}" srcOrd="10" destOrd="0" presId="urn:microsoft.com/office/officeart/2005/8/layout/default"/>
    <dgm:cxn modelId="{8BE9926E-B1F5-405E-AB4A-60273B9041A3}" type="presParOf" srcId="{991B0902-7569-41B4-88C6-7422998F2220}" destId="{19CBCC35-A939-49E8-A3D3-458E66D7529C}" srcOrd="11" destOrd="0" presId="urn:microsoft.com/office/officeart/2005/8/layout/default"/>
    <dgm:cxn modelId="{B4425847-5A28-4532-B6BD-2B8821067409}" type="presParOf" srcId="{991B0902-7569-41B4-88C6-7422998F2220}" destId="{BF588950-913D-419B-B6B5-8C8A2E7E0A81}" srcOrd="12" destOrd="0" presId="urn:microsoft.com/office/officeart/2005/8/layout/default"/>
    <dgm:cxn modelId="{10673873-8E5E-43DF-8A4C-BA74E796177F}" type="presParOf" srcId="{991B0902-7569-41B4-88C6-7422998F2220}" destId="{C6C28E01-9020-4A6F-B49E-2FD0BA62137A}" srcOrd="13" destOrd="0" presId="urn:microsoft.com/office/officeart/2005/8/layout/default"/>
    <dgm:cxn modelId="{80C35668-82CC-4FF6-85D7-550DFA2D2C69}" type="presParOf" srcId="{991B0902-7569-41B4-88C6-7422998F2220}" destId="{05EB498F-C768-45B9-B059-9960A139FBA2}" srcOrd="14" destOrd="0" presId="urn:microsoft.com/office/officeart/2005/8/layout/default"/>
    <dgm:cxn modelId="{495DF4A8-94D7-472B-A600-0E6FBF1C60FF}" type="presParOf" srcId="{991B0902-7569-41B4-88C6-7422998F2220}" destId="{EF6558B9-9F18-4818-8F43-B06EB2FDD2C2}" srcOrd="15" destOrd="0" presId="urn:microsoft.com/office/officeart/2005/8/layout/default"/>
    <dgm:cxn modelId="{057C9568-1EA6-4B26-A008-C9EE503FBA1E}" type="presParOf" srcId="{991B0902-7569-41B4-88C6-7422998F2220}" destId="{384D764C-427D-4B6B-A041-21D21A8F7713}" srcOrd="16" destOrd="0" presId="urn:microsoft.com/office/officeart/2005/8/layout/default"/>
    <dgm:cxn modelId="{8823C135-11D2-432B-B3A9-FC164B28B1E9}" type="presParOf" srcId="{991B0902-7569-41B4-88C6-7422998F2220}" destId="{121F6237-0215-458B-BE6A-865E3186E270}" srcOrd="17" destOrd="0" presId="urn:microsoft.com/office/officeart/2005/8/layout/default"/>
    <dgm:cxn modelId="{32B965D8-7CCE-4C4B-9607-C56948D59347}" type="presParOf" srcId="{991B0902-7569-41B4-88C6-7422998F2220}" destId="{3F15F4C9-65F1-4962-933C-21C83C9EE1FD}" srcOrd="18" destOrd="0" presId="urn:microsoft.com/office/officeart/2005/8/layout/default"/>
    <dgm:cxn modelId="{C1921F75-E2CD-45F3-87C3-CF68951784B7}" type="presParOf" srcId="{991B0902-7569-41B4-88C6-7422998F2220}" destId="{DC929C9B-7346-4782-A951-D7FAE25F13F5}" srcOrd="19" destOrd="0" presId="urn:microsoft.com/office/officeart/2005/8/layout/default"/>
    <dgm:cxn modelId="{5A6C1DFE-1411-4044-9919-6E3819426220}" type="presParOf" srcId="{991B0902-7569-41B4-88C6-7422998F2220}" destId="{69D0D5BA-2E2B-4259-AC7D-75DC828277E8}" srcOrd="20" destOrd="0" presId="urn:microsoft.com/office/officeart/2005/8/layout/default"/>
    <dgm:cxn modelId="{A6BD8E5B-23D5-473B-B6AA-8F7BCFBC4986}" type="presParOf" srcId="{991B0902-7569-41B4-88C6-7422998F2220}" destId="{E955100B-8A78-4BBB-9AE5-E742584DD845}" srcOrd="21" destOrd="0" presId="urn:microsoft.com/office/officeart/2005/8/layout/default"/>
    <dgm:cxn modelId="{258817A1-00ED-424B-9C21-65702EC8C8B9}" type="presParOf" srcId="{991B0902-7569-41B4-88C6-7422998F2220}" destId="{DFB78E9E-BD5B-4545-AB7D-685EB886C438}" srcOrd="22" destOrd="0" presId="urn:microsoft.com/office/officeart/2005/8/layout/default"/>
    <dgm:cxn modelId="{534BBB0B-12F6-4559-917C-8CFA21DE110D}" type="presParOf" srcId="{991B0902-7569-41B4-88C6-7422998F2220}" destId="{DB242C20-1CCF-42BB-8FA4-134293A4E4A7}" srcOrd="23" destOrd="0" presId="urn:microsoft.com/office/officeart/2005/8/layout/default"/>
    <dgm:cxn modelId="{A2096B00-784D-468F-BA6B-8C76F2731623}" type="presParOf" srcId="{991B0902-7569-41B4-88C6-7422998F2220}" destId="{7811A800-DDD3-4901-B0F0-4A4A6925818F}" srcOrd="2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801DDD-3AC8-4439-AEFC-D8D5328F99C4}" type="doc">
      <dgm:prSet loTypeId="urn:microsoft.com/office/officeart/2005/8/layout/defaul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71D2008-7AA3-4074-9466-A08FE1017FA2}">
      <dgm:prSet/>
      <dgm:spPr>
        <a:solidFill>
          <a:srgbClr val="1588FF"/>
        </a:solidFill>
      </dgm:spPr>
      <dgm:t>
        <a:bodyPr/>
        <a:lstStyle/>
        <a:p>
          <a:r>
            <a:rPr lang="en-US"/>
            <a:t>Company</a:t>
          </a:r>
        </a:p>
      </dgm:t>
    </dgm:pt>
    <dgm:pt modelId="{0E48AF2D-7EB6-445B-9454-4280E8163F07}" type="parTrans" cxnId="{5AAB30D5-78BF-48C1-BC66-312C85767163}">
      <dgm:prSet/>
      <dgm:spPr/>
      <dgm:t>
        <a:bodyPr/>
        <a:lstStyle/>
        <a:p>
          <a:endParaRPr lang="en-US"/>
        </a:p>
      </dgm:t>
    </dgm:pt>
    <dgm:pt modelId="{74EBF592-30D4-4571-AB17-1D63E798D4F5}" type="sibTrans" cxnId="{5AAB30D5-78BF-48C1-BC66-312C85767163}">
      <dgm:prSet/>
      <dgm:spPr/>
      <dgm:t>
        <a:bodyPr/>
        <a:lstStyle/>
        <a:p>
          <a:endParaRPr lang="en-US"/>
        </a:p>
      </dgm:t>
    </dgm:pt>
    <dgm:pt modelId="{3F9656F7-5E78-4EC9-B984-9FA764E74718}">
      <dgm:prSet/>
      <dgm:spPr>
        <a:solidFill>
          <a:srgbClr val="1588FF"/>
        </a:solidFill>
      </dgm:spPr>
      <dgm:t>
        <a:bodyPr/>
        <a:lstStyle/>
        <a:p>
          <a:r>
            <a:rPr lang="en-US"/>
            <a:t>Department</a:t>
          </a:r>
        </a:p>
      </dgm:t>
    </dgm:pt>
    <dgm:pt modelId="{6A36E656-24E8-4053-99DD-C5DCD7529760}" type="parTrans" cxnId="{B2A2BCB6-714A-43ED-9E5A-0283C94B9D8A}">
      <dgm:prSet/>
      <dgm:spPr/>
      <dgm:t>
        <a:bodyPr/>
        <a:lstStyle/>
        <a:p>
          <a:endParaRPr lang="en-US"/>
        </a:p>
      </dgm:t>
    </dgm:pt>
    <dgm:pt modelId="{D38CAC2E-E7F5-40EB-880D-4F9F67054301}" type="sibTrans" cxnId="{B2A2BCB6-714A-43ED-9E5A-0283C94B9D8A}">
      <dgm:prSet/>
      <dgm:spPr/>
      <dgm:t>
        <a:bodyPr/>
        <a:lstStyle/>
        <a:p>
          <a:endParaRPr lang="en-US"/>
        </a:p>
      </dgm:t>
    </dgm:pt>
    <dgm:pt modelId="{8B76EFEA-7E7E-49AC-8478-7DC4756F7DBD}">
      <dgm:prSet/>
      <dgm:spPr>
        <a:solidFill>
          <a:srgbClr val="1588FF"/>
        </a:solidFill>
      </dgm:spPr>
      <dgm:t>
        <a:bodyPr/>
        <a:lstStyle/>
        <a:p>
          <a:r>
            <a:rPr lang="en-US"/>
            <a:t>Title</a:t>
          </a:r>
        </a:p>
      </dgm:t>
    </dgm:pt>
    <dgm:pt modelId="{6BD38623-B9B8-443B-BA75-4041CCF18E50}" type="parTrans" cxnId="{CBCE2103-C129-4E79-A704-7CB45635F712}">
      <dgm:prSet/>
      <dgm:spPr/>
      <dgm:t>
        <a:bodyPr/>
        <a:lstStyle/>
        <a:p>
          <a:endParaRPr lang="en-US"/>
        </a:p>
      </dgm:t>
    </dgm:pt>
    <dgm:pt modelId="{4361585D-55A1-4E1D-B564-EAEEF5287DE5}" type="sibTrans" cxnId="{CBCE2103-C129-4E79-A704-7CB45635F712}">
      <dgm:prSet/>
      <dgm:spPr/>
      <dgm:t>
        <a:bodyPr/>
        <a:lstStyle/>
        <a:p>
          <a:endParaRPr lang="en-US"/>
        </a:p>
      </dgm:t>
    </dgm:pt>
    <dgm:pt modelId="{D22773BD-D65E-4340-BB47-BE6E88B6E39E}">
      <dgm:prSet/>
      <dgm:spPr>
        <a:solidFill>
          <a:srgbClr val="1588FF"/>
        </a:solidFill>
      </dgm:spPr>
      <dgm:t>
        <a:bodyPr/>
        <a:lstStyle/>
        <a:p>
          <a:r>
            <a:rPr lang="en-US"/>
            <a:t>Position type</a:t>
          </a:r>
        </a:p>
      </dgm:t>
    </dgm:pt>
    <dgm:pt modelId="{6EE7076F-CB4F-4191-98E5-E0012DA55E04}" type="parTrans" cxnId="{4E131615-4D41-48C4-A495-B2ABF1778456}">
      <dgm:prSet/>
      <dgm:spPr/>
      <dgm:t>
        <a:bodyPr/>
        <a:lstStyle/>
        <a:p>
          <a:endParaRPr lang="en-US"/>
        </a:p>
      </dgm:t>
    </dgm:pt>
    <dgm:pt modelId="{CCD9CEB9-673B-4356-B2B9-EF51C031AC30}" type="sibTrans" cxnId="{4E131615-4D41-48C4-A495-B2ABF1778456}">
      <dgm:prSet/>
      <dgm:spPr/>
      <dgm:t>
        <a:bodyPr/>
        <a:lstStyle/>
        <a:p>
          <a:endParaRPr lang="en-US"/>
        </a:p>
      </dgm:t>
    </dgm:pt>
    <dgm:pt modelId="{77A040B2-26A9-4993-A75E-7E91D890DB51}">
      <dgm:prSet/>
      <dgm:spPr>
        <a:solidFill>
          <a:srgbClr val="1588FF"/>
        </a:solidFill>
      </dgm:spPr>
      <dgm:t>
        <a:bodyPr/>
        <a:lstStyle/>
        <a:p>
          <a:r>
            <a:rPr lang="en-US"/>
            <a:t>Compensation region</a:t>
          </a:r>
        </a:p>
      </dgm:t>
    </dgm:pt>
    <dgm:pt modelId="{E6BDF462-AC22-4AEF-A26E-836F21B41933}" type="parTrans" cxnId="{1448FD9B-1766-4F05-B25B-4D1E9E286733}">
      <dgm:prSet/>
      <dgm:spPr/>
      <dgm:t>
        <a:bodyPr/>
        <a:lstStyle/>
        <a:p>
          <a:endParaRPr lang="en-US"/>
        </a:p>
      </dgm:t>
    </dgm:pt>
    <dgm:pt modelId="{633825F8-E6B9-43BF-A1BD-2B6A9217AE6C}" type="sibTrans" cxnId="{1448FD9B-1766-4F05-B25B-4D1E9E286733}">
      <dgm:prSet/>
      <dgm:spPr/>
      <dgm:t>
        <a:bodyPr/>
        <a:lstStyle/>
        <a:p>
          <a:endParaRPr lang="en-US"/>
        </a:p>
      </dgm:t>
    </dgm:pt>
    <dgm:pt modelId="{CF64A3E2-0DC3-4320-ACFE-8646227DF751}">
      <dgm:prSet/>
      <dgm:spPr>
        <a:solidFill>
          <a:srgbClr val="1588FF"/>
        </a:solidFill>
      </dgm:spPr>
      <dgm:t>
        <a:bodyPr/>
        <a:lstStyle/>
        <a:p>
          <a:r>
            <a:rPr lang="en-US"/>
            <a:t>Job family</a:t>
          </a:r>
        </a:p>
      </dgm:t>
    </dgm:pt>
    <dgm:pt modelId="{9FE967C6-89A7-4C8A-8A38-921A8F2C00AB}" type="parTrans" cxnId="{F0286582-20D8-4393-8511-4994FC941035}">
      <dgm:prSet/>
      <dgm:spPr/>
      <dgm:t>
        <a:bodyPr/>
        <a:lstStyle/>
        <a:p>
          <a:endParaRPr lang="en-US"/>
        </a:p>
      </dgm:t>
    </dgm:pt>
    <dgm:pt modelId="{0F2A92E8-8960-4EC1-97AF-94903963FB3B}" type="sibTrans" cxnId="{F0286582-20D8-4393-8511-4994FC941035}">
      <dgm:prSet/>
      <dgm:spPr/>
      <dgm:t>
        <a:bodyPr/>
        <a:lstStyle/>
        <a:p>
          <a:endParaRPr lang="en-US"/>
        </a:p>
      </dgm:t>
    </dgm:pt>
    <dgm:pt modelId="{ECE3D94D-72E4-4C7A-8E34-AC836BB5FA71}">
      <dgm:prSet/>
      <dgm:spPr>
        <a:solidFill>
          <a:srgbClr val="1588FF"/>
        </a:solidFill>
      </dgm:spPr>
      <dgm:t>
        <a:bodyPr/>
        <a:lstStyle/>
        <a:p>
          <a:r>
            <a:rPr lang="en-US"/>
            <a:t>Labor union</a:t>
          </a:r>
        </a:p>
      </dgm:t>
    </dgm:pt>
    <dgm:pt modelId="{7CFD83AB-910B-4271-A9F9-3C869B570FB9}" type="parTrans" cxnId="{624CE8D0-2933-456A-8E80-C2ABE0A95A47}">
      <dgm:prSet/>
      <dgm:spPr/>
      <dgm:t>
        <a:bodyPr/>
        <a:lstStyle/>
        <a:p>
          <a:endParaRPr lang="en-US"/>
        </a:p>
      </dgm:t>
    </dgm:pt>
    <dgm:pt modelId="{A8D59421-28FB-4EE2-AC69-6FDA335E8EB7}" type="sibTrans" cxnId="{624CE8D0-2933-456A-8E80-C2ABE0A95A47}">
      <dgm:prSet/>
      <dgm:spPr/>
      <dgm:t>
        <a:bodyPr/>
        <a:lstStyle/>
        <a:p>
          <a:endParaRPr lang="en-US"/>
        </a:p>
      </dgm:t>
    </dgm:pt>
    <dgm:pt modelId="{FD2246A7-67AE-43BA-9C1E-911264D6D188}">
      <dgm:prSet/>
      <dgm:spPr>
        <a:solidFill>
          <a:srgbClr val="1588FF"/>
        </a:solidFill>
      </dgm:spPr>
      <dgm:t>
        <a:bodyPr/>
        <a:lstStyle/>
        <a:p>
          <a:r>
            <a:rPr lang="en-US" dirty="0"/>
            <a:t>Legal entities</a:t>
          </a:r>
        </a:p>
      </dgm:t>
    </dgm:pt>
    <dgm:pt modelId="{CC44794A-E8CE-4E09-AD8B-8C52AD16B491}" type="parTrans" cxnId="{BE5ADA07-FEA6-4570-9477-FBB820ED3A4F}">
      <dgm:prSet/>
      <dgm:spPr/>
      <dgm:t>
        <a:bodyPr/>
        <a:lstStyle/>
        <a:p>
          <a:endParaRPr lang="en-US"/>
        </a:p>
      </dgm:t>
    </dgm:pt>
    <dgm:pt modelId="{57500BAC-8679-4EB6-8F75-9ADB050F7FA0}" type="sibTrans" cxnId="{BE5ADA07-FEA6-4570-9477-FBB820ED3A4F}">
      <dgm:prSet/>
      <dgm:spPr/>
      <dgm:t>
        <a:bodyPr/>
        <a:lstStyle/>
        <a:p>
          <a:endParaRPr lang="en-US"/>
        </a:p>
      </dgm:t>
    </dgm:pt>
    <dgm:pt modelId="{A03F08F8-E501-4A4D-92DC-1330D51F1519}">
      <dgm:prSet/>
      <dgm:spPr>
        <a:solidFill>
          <a:srgbClr val="1588FF"/>
        </a:solidFill>
      </dgm:spPr>
      <dgm:t>
        <a:bodyPr/>
        <a:lstStyle/>
        <a:p>
          <a:r>
            <a:rPr lang="en-US" dirty="0"/>
            <a:t>Distribution template</a:t>
          </a:r>
        </a:p>
      </dgm:t>
    </dgm:pt>
    <dgm:pt modelId="{17FA3023-1178-487C-88C7-38C2FC0BA0FB}" type="parTrans" cxnId="{3B24ECC7-C2C7-4C4B-AC8B-933096082B5D}">
      <dgm:prSet/>
      <dgm:spPr/>
      <dgm:t>
        <a:bodyPr/>
        <a:lstStyle/>
        <a:p>
          <a:endParaRPr lang="en-US"/>
        </a:p>
      </dgm:t>
    </dgm:pt>
    <dgm:pt modelId="{29880187-2E11-49CC-98E9-6A327FB0E3B4}" type="sibTrans" cxnId="{3B24ECC7-C2C7-4C4B-AC8B-933096082B5D}">
      <dgm:prSet/>
      <dgm:spPr/>
      <dgm:t>
        <a:bodyPr/>
        <a:lstStyle/>
        <a:p>
          <a:endParaRPr lang="en-US"/>
        </a:p>
      </dgm:t>
    </dgm:pt>
    <dgm:pt modelId="{DFD1E10E-BDDB-4F63-8536-915E97A09C6E}">
      <dgm:prSet/>
      <dgm:spPr>
        <a:solidFill>
          <a:srgbClr val="1588FF"/>
        </a:solidFill>
      </dgm:spPr>
      <dgm:t>
        <a:bodyPr/>
        <a:lstStyle/>
        <a:p>
          <a:r>
            <a:rPr lang="en-US" dirty="0"/>
            <a:t>Cost center</a:t>
          </a:r>
        </a:p>
      </dgm:t>
    </dgm:pt>
    <dgm:pt modelId="{59FC3868-3D83-4948-BAB3-877BE728607C}" type="parTrans" cxnId="{F9E1823A-D9A1-4BDC-A7D9-DDB60366619F}">
      <dgm:prSet/>
      <dgm:spPr/>
      <dgm:t>
        <a:bodyPr/>
        <a:lstStyle/>
        <a:p>
          <a:endParaRPr lang="en-US"/>
        </a:p>
      </dgm:t>
    </dgm:pt>
    <dgm:pt modelId="{8FCE1A38-9B51-4B89-9B3D-7DAC3FC9062B}" type="sibTrans" cxnId="{F9E1823A-D9A1-4BDC-A7D9-DDB60366619F}">
      <dgm:prSet/>
      <dgm:spPr/>
      <dgm:t>
        <a:bodyPr/>
        <a:lstStyle/>
        <a:p>
          <a:endParaRPr lang="en-US"/>
        </a:p>
      </dgm:t>
    </dgm:pt>
    <dgm:pt modelId="{3430D68F-6BDF-4C6E-AE30-B8A41334DA27}">
      <dgm:prSet/>
      <dgm:spPr>
        <a:solidFill>
          <a:srgbClr val="1588FF"/>
        </a:solidFill>
      </dgm:spPr>
      <dgm:t>
        <a:bodyPr/>
        <a:lstStyle/>
        <a:p>
          <a:r>
            <a:rPr lang="en-US" dirty="0"/>
            <a:t>Payroll</a:t>
          </a:r>
        </a:p>
      </dgm:t>
    </dgm:pt>
    <dgm:pt modelId="{8CC93409-DA93-417C-B8EE-6B3A1F7063B0}" type="parTrans" cxnId="{9705A66E-D922-4098-9F30-1AC921C6BD18}">
      <dgm:prSet/>
      <dgm:spPr/>
      <dgm:t>
        <a:bodyPr/>
        <a:lstStyle/>
        <a:p>
          <a:endParaRPr lang="en-US"/>
        </a:p>
      </dgm:t>
    </dgm:pt>
    <dgm:pt modelId="{77A29059-88E7-44F4-9C75-DCA908EE4A67}" type="sibTrans" cxnId="{9705A66E-D922-4098-9F30-1AC921C6BD18}">
      <dgm:prSet/>
      <dgm:spPr/>
      <dgm:t>
        <a:bodyPr/>
        <a:lstStyle/>
        <a:p>
          <a:endParaRPr lang="en-US"/>
        </a:p>
      </dgm:t>
    </dgm:pt>
    <dgm:pt modelId="{A5482AF2-6DB6-4324-A2F3-90ACE16A280B}" type="pres">
      <dgm:prSet presAssocID="{96801DDD-3AC8-4439-AEFC-D8D5328F99C4}" presName="diagram" presStyleCnt="0">
        <dgm:presLayoutVars>
          <dgm:dir/>
          <dgm:resizeHandles val="exact"/>
        </dgm:presLayoutVars>
      </dgm:prSet>
      <dgm:spPr/>
    </dgm:pt>
    <dgm:pt modelId="{455A6106-8EEB-4066-BF52-FC0E19048C1D}" type="pres">
      <dgm:prSet presAssocID="{171D2008-7AA3-4074-9466-A08FE1017FA2}" presName="node" presStyleLbl="node1" presStyleIdx="0" presStyleCnt="11">
        <dgm:presLayoutVars>
          <dgm:bulletEnabled val="1"/>
        </dgm:presLayoutVars>
      </dgm:prSet>
      <dgm:spPr/>
    </dgm:pt>
    <dgm:pt modelId="{C7311EDE-2ABB-42A0-8779-C0BBA385D1A5}" type="pres">
      <dgm:prSet presAssocID="{74EBF592-30D4-4571-AB17-1D63E798D4F5}" presName="sibTrans" presStyleCnt="0"/>
      <dgm:spPr/>
    </dgm:pt>
    <dgm:pt modelId="{7C6DD289-D6E6-4267-9F13-E430FEF42DE9}" type="pres">
      <dgm:prSet presAssocID="{3F9656F7-5E78-4EC9-B984-9FA764E74718}" presName="node" presStyleLbl="node1" presStyleIdx="1" presStyleCnt="11">
        <dgm:presLayoutVars>
          <dgm:bulletEnabled val="1"/>
        </dgm:presLayoutVars>
      </dgm:prSet>
      <dgm:spPr/>
    </dgm:pt>
    <dgm:pt modelId="{CA08943E-FEE9-459B-A730-518162C54C10}" type="pres">
      <dgm:prSet presAssocID="{D38CAC2E-E7F5-40EB-880D-4F9F67054301}" presName="sibTrans" presStyleCnt="0"/>
      <dgm:spPr/>
    </dgm:pt>
    <dgm:pt modelId="{66A88AC6-B51C-4145-881F-6144D5AF91C3}" type="pres">
      <dgm:prSet presAssocID="{8B76EFEA-7E7E-49AC-8478-7DC4756F7DBD}" presName="node" presStyleLbl="node1" presStyleIdx="2" presStyleCnt="11">
        <dgm:presLayoutVars>
          <dgm:bulletEnabled val="1"/>
        </dgm:presLayoutVars>
      </dgm:prSet>
      <dgm:spPr/>
    </dgm:pt>
    <dgm:pt modelId="{40271FF8-AFF9-4D72-9786-E3812D9D0C68}" type="pres">
      <dgm:prSet presAssocID="{4361585D-55A1-4E1D-B564-EAEEF5287DE5}" presName="sibTrans" presStyleCnt="0"/>
      <dgm:spPr/>
    </dgm:pt>
    <dgm:pt modelId="{237BC699-F0BA-4A8C-940B-C734B341B5EB}" type="pres">
      <dgm:prSet presAssocID="{D22773BD-D65E-4340-BB47-BE6E88B6E39E}" presName="node" presStyleLbl="node1" presStyleIdx="3" presStyleCnt="11">
        <dgm:presLayoutVars>
          <dgm:bulletEnabled val="1"/>
        </dgm:presLayoutVars>
      </dgm:prSet>
      <dgm:spPr/>
    </dgm:pt>
    <dgm:pt modelId="{B99F910A-8A4E-4B22-A755-75918DDB9355}" type="pres">
      <dgm:prSet presAssocID="{CCD9CEB9-673B-4356-B2B9-EF51C031AC30}" presName="sibTrans" presStyleCnt="0"/>
      <dgm:spPr/>
    </dgm:pt>
    <dgm:pt modelId="{A7C2CF7B-5C53-4F97-9691-3DCFCC86B5A1}" type="pres">
      <dgm:prSet presAssocID="{77A040B2-26A9-4993-A75E-7E91D890DB51}" presName="node" presStyleLbl="node1" presStyleIdx="4" presStyleCnt="11">
        <dgm:presLayoutVars>
          <dgm:bulletEnabled val="1"/>
        </dgm:presLayoutVars>
      </dgm:prSet>
      <dgm:spPr/>
    </dgm:pt>
    <dgm:pt modelId="{B03771A0-DE3C-4D77-9F22-01DC2B9C61CA}" type="pres">
      <dgm:prSet presAssocID="{633825F8-E6B9-43BF-A1BD-2B6A9217AE6C}" presName="sibTrans" presStyleCnt="0"/>
      <dgm:spPr/>
    </dgm:pt>
    <dgm:pt modelId="{6D89E515-6583-4862-A2AD-66D463EE7D10}" type="pres">
      <dgm:prSet presAssocID="{CF64A3E2-0DC3-4320-ACFE-8646227DF751}" presName="node" presStyleLbl="node1" presStyleIdx="5" presStyleCnt="11">
        <dgm:presLayoutVars>
          <dgm:bulletEnabled val="1"/>
        </dgm:presLayoutVars>
      </dgm:prSet>
      <dgm:spPr/>
    </dgm:pt>
    <dgm:pt modelId="{60D78753-1E1B-4499-A72B-D451D4765724}" type="pres">
      <dgm:prSet presAssocID="{0F2A92E8-8960-4EC1-97AF-94903963FB3B}" presName="sibTrans" presStyleCnt="0"/>
      <dgm:spPr/>
    </dgm:pt>
    <dgm:pt modelId="{EEB9D393-5497-4E37-AE8E-DDB2551DFD72}" type="pres">
      <dgm:prSet presAssocID="{ECE3D94D-72E4-4C7A-8E34-AC836BB5FA71}" presName="node" presStyleLbl="node1" presStyleIdx="6" presStyleCnt="11">
        <dgm:presLayoutVars>
          <dgm:bulletEnabled val="1"/>
        </dgm:presLayoutVars>
      </dgm:prSet>
      <dgm:spPr/>
    </dgm:pt>
    <dgm:pt modelId="{A171D269-4635-4F1C-BA51-D951A123DB9E}" type="pres">
      <dgm:prSet presAssocID="{A8D59421-28FB-4EE2-AC69-6FDA335E8EB7}" presName="sibTrans" presStyleCnt="0"/>
      <dgm:spPr/>
    </dgm:pt>
    <dgm:pt modelId="{4A668DE9-8F1E-4FCC-B59C-025601AD9DC7}" type="pres">
      <dgm:prSet presAssocID="{FD2246A7-67AE-43BA-9C1E-911264D6D188}" presName="node" presStyleLbl="node1" presStyleIdx="7" presStyleCnt="11">
        <dgm:presLayoutVars>
          <dgm:bulletEnabled val="1"/>
        </dgm:presLayoutVars>
      </dgm:prSet>
      <dgm:spPr/>
    </dgm:pt>
    <dgm:pt modelId="{76CA84DE-B7FC-4BC3-B932-62340FC5BC21}" type="pres">
      <dgm:prSet presAssocID="{57500BAC-8679-4EB6-8F75-9ADB050F7FA0}" presName="sibTrans" presStyleCnt="0"/>
      <dgm:spPr/>
    </dgm:pt>
    <dgm:pt modelId="{5DFC453B-F03F-4B4E-9783-FEC4D8450ABE}" type="pres">
      <dgm:prSet presAssocID="{A03F08F8-E501-4A4D-92DC-1330D51F1519}" presName="node" presStyleLbl="node1" presStyleIdx="8" presStyleCnt="11">
        <dgm:presLayoutVars>
          <dgm:bulletEnabled val="1"/>
        </dgm:presLayoutVars>
      </dgm:prSet>
      <dgm:spPr/>
    </dgm:pt>
    <dgm:pt modelId="{3572BBED-EE98-49E6-8989-C3ACCF381D86}" type="pres">
      <dgm:prSet presAssocID="{29880187-2E11-49CC-98E9-6A327FB0E3B4}" presName="sibTrans" presStyleCnt="0"/>
      <dgm:spPr/>
    </dgm:pt>
    <dgm:pt modelId="{3007E3DD-EB3D-49BC-803A-4D9BADAEA5A3}" type="pres">
      <dgm:prSet presAssocID="{DFD1E10E-BDDB-4F63-8536-915E97A09C6E}" presName="node" presStyleLbl="node1" presStyleIdx="9" presStyleCnt="11">
        <dgm:presLayoutVars>
          <dgm:bulletEnabled val="1"/>
        </dgm:presLayoutVars>
      </dgm:prSet>
      <dgm:spPr/>
    </dgm:pt>
    <dgm:pt modelId="{A6E2D635-9C85-4327-B799-D578E3F384DA}" type="pres">
      <dgm:prSet presAssocID="{8FCE1A38-9B51-4B89-9B3D-7DAC3FC9062B}" presName="sibTrans" presStyleCnt="0"/>
      <dgm:spPr/>
    </dgm:pt>
    <dgm:pt modelId="{6CC42100-11C1-42A9-B05B-1A0357FE6D49}" type="pres">
      <dgm:prSet presAssocID="{3430D68F-6BDF-4C6E-AE30-B8A41334DA27}" presName="node" presStyleLbl="node1" presStyleIdx="10" presStyleCnt="11">
        <dgm:presLayoutVars>
          <dgm:bulletEnabled val="1"/>
        </dgm:presLayoutVars>
      </dgm:prSet>
      <dgm:spPr/>
    </dgm:pt>
  </dgm:ptLst>
  <dgm:cxnLst>
    <dgm:cxn modelId="{CBCE2103-C129-4E79-A704-7CB45635F712}" srcId="{96801DDD-3AC8-4439-AEFC-D8D5328F99C4}" destId="{8B76EFEA-7E7E-49AC-8478-7DC4756F7DBD}" srcOrd="2" destOrd="0" parTransId="{6BD38623-B9B8-443B-BA75-4041CCF18E50}" sibTransId="{4361585D-55A1-4E1D-B564-EAEEF5287DE5}"/>
    <dgm:cxn modelId="{C1B49505-B5CA-4B4F-B808-370B8FFA0113}" type="presOf" srcId="{3430D68F-6BDF-4C6E-AE30-B8A41334DA27}" destId="{6CC42100-11C1-42A9-B05B-1A0357FE6D49}" srcOrd="0" destOrd="0" presId="urn:microsoft.com/office/officeart/2005/8/layout/default"/>
    <dgm:cxn modelId="{BE5ADA07-FEA6-4570-9477-FBB820ED3A4F}" srcId="{96801DDD-3AC8-4439-AEFC-D8D5328F99C4}" destId="{FD2246A7-67AE-43BA-9C1E-911264D6D188}" srcOrd="7" destOrd="0" parTransId="{CC44794A-E8CE-4E09-AD8B-8C52AD16B491}" sibTransId="{57500BAC-8679-4EB6-8F75-9ADB050F7FA0}"/>
    <dgm:cxn modelId="{B5847E09-BA06-4F76-AA74-0D4520AAA0C8}" type="presOf" srcId="{CF64A3E2-0DC3-4320-ACFE-8646227DF751}" destId="{6D89E515-6583-4862-A2AD-66D463EE7D10}" srcOrd="0" destOrd="0" presId="urn:microsoft.com/office/officeart/2005/8/layout/default"/>
    <dgm:cxn modelId="{4E131615-4D41-48C4-A495-B2ABF1778456}" srcId="{96801DDD-3AC8-4439-AEFC-D8D5328F99C4}" destId="{D22773BD-D65E-4340-BB47-BE6E88B6E39E}" srcOrd="3" destOrd="0" parTransId="{6EE7076F-CB4F-4191-98E5-E0012DA55E04}" sibTransId="{CCD9CEB9-673B-4356-B2B9-EF51C031AC30}"/>
    <dgm:cxn modelId="{EC4D721D-ADCD-49EC-8427-65221D5687D5}" type="presOf" srcId="{3F9656F7-5E78-4EC9-B984-9FA764E74718}" destId="{7C6DD289-D6E6-4267-9F13-E430FEF42DE9}" srcOrd="0" destOrd="0" presId="urn:microsoft.com/office/officeart/2005/8/layout/default"/>
    <dgm:cxn modelId="{F9E1823A-D9A1-4BDC-A7D9-DDB60366619F}" srcId="{96801DDD-3AC8-4439-AEFC-D8D5328F99C4}" destId="{DFD1E10E-BDDB-4F63-8536-915E97A09C6E}" srcOrd="9" destOrd="0" parTransId="{59FC3868-3D83-4948-BAB3-877BE728607C}" sibTransId="{8FCE1A38-9B51-4B89-9B3D-7DAC3FC9062B}"/>
    <dgm:cxn modelId="{3E627167-2F98-4CB1-BD8F-EA601A535EFC}" type="presOf" srcId="{171D2008-7AA3-4074-9466-A08FE1017FA2}" destId="{455A6106-8EEB-4066-BF52-FC0E19048C1D}" srcOrd="0" destOrd="0" presId="urn:microsoft.com/office/officeart/2005/8/layout/default"/>
    <dgm:cxn modelId="{E942144B-87CF-42C1-B3E7-02C5197841A8}" type="presOf" srcId="{96801DDD-3AC8-4439-AEFC-D8D5328F99C4}" destId="{A5482AF2-6DB6-4324-A2F3-90ACE16A280B}" srcOrd="0" destOrd="0" presId="urn:microsoft.com/office/officeart/2005/8/layout/default"/>
    <dgm:cxn modelId="{14A7606C-7C8C-467C-B2EB-196E87362717}" type="presOf" srcId="{DFD1E10E-BDDB-4F63-8536-915E97A09C6E}" destId="{3007E3DD-EB3D-49BC-803A-4D9BADAEA5A3}" srcOrd="0" destOrd="0" presId="urn:microsoft.com/office/officeart/2005/8/layout/default"/>
    <dgm:cxn modelId="{9705A66E-D922-4098-9F30-1AC921C6BD18}" srcId="{96801DDD-3AC8-4439-AEFC-D8D5328F99C4}" destId="{3430D68F-6BDF-4C6E-AE30-B8A41334DA27}" srcOrd="10" destOrd="0" parTransId="{8CC93409-DA93-417C-B8EE-6B3A1F7063B0}" sibTransId="{77A29059-88E7-44F4-9C75-DCA908EE4A67}"/>
    <dgm:cxn modelId="{5C3B1D7F-19BA-43FC-A935-2ED633650E9F}" type="presOf" srcId="{ECE3D94D-72E4-4C7A-8E34-AC836BB5FA71}" destId="{EEB9D393-5497-4E37-AE8E-DDB2551DFD72}" srcOrd="0" destOrd="0" presId="urn:microsoft.com/office/officeart/2005/8/layout/default"/>
    <dgm:cxn modelId="{F0286582-20D8-4393-8511-4994FC941035}" srcId="{96801DDD-3AC8-4439-AEFC-D8D5328F99C4}" destId="{CF64A3E2-0DC3-4320-ACFE-8646227DF751}" srcOrd="5" destOrd="0" parTransId="{9FE967C6-89A7-4C8A-8A38-921A8F2C00AB}" sibTransId="{0F2A92E8-8960-4EC1-97AF-94903963FB3B}"/>
    <dgm:cxn modelId="{92F5A197-F8DA-42CF-B6E0-38272036C50C}" type="presOf" srcId="{FD2246A7-67AE-43BA-9C1E-911264D6D188}" destId="{4A668DE9-8F1E-4FCC-B59C-025601AD9DC7}" srcOrd="0" destOrd="0" presId="urn:microsoft.com/office/officeart/2005/8/layout/default"/>
    <dgm:cxn modelId="{1448FD9B-1766-4F05-B25B-4D1E9E286733}" srcId="{96801DDD-3AC8-4439-AEFC-D8D5328F99C4}" destId="{77A040B2-26A9-4993-A75E-7E91D890DB51}" srcOrd="4" destOrd="0" parTransId="{E6BDF462-AC22-4AEF-A26E-836F21B41933}" sibTransId="{633825F8-E6B9-43BF-A1BD-2B6A9217AE6C}"/>
    <dgm:cxn modelId="{B2A2BCB6-714A-43ED-9E5A-0283C94B9D8A}" srcId="{96801DDD-3AC8-4439-AEFC-D8D5328F99C4}" destId="{3F9656F7-5E78-4EC9-B984-9FA764E74718}" srcOrd="1" destOrd="0" parTransId="{6A36E656-24E8-4053-99DD-C5DCD7529760}" sibTransId="{D38CAC2E-E7F5-40EB-880D-4F9F67054301}"/>
    <dgm:cxn modelId="{C66D17B7-836A-4BFB-A38C-AC231A98E487}" type="presOf" srcId="{77A040B2-26A9-4993-A75E-7E91D890DB51}" destId="{A7C2CF7B-5C53-4F97-9691-3DCFCC86B5A1}" srcOrd="0" destOrd="0" presId="urn:microsoft.com/office/officeart/2005/8/layout/default"/>
    <dgm:cxn modelId="{D52296BD-0F46-4B12-910C-3D29A594AD82}" type="presOf" srcId="{D22773BD-D65E-4340-BB47-BE6E88B6E39E}" destId="{237BC699-F0BA-4A8C-940B-C734B341B5EB}" srcOrd="0" destOrd="0" presId="urn:microsoft.com/office/officeart/2005/8/layout/default"/>
    <dgm:cxn modelId="{3B24ECC7-C2C7-4C4B-AC8B-933096082B5D}" srcId="{96801DDD-3AC8-4439-AEFC-D8D5328F99C4}" destId="{A03F08F8-E501-4A4D-92DC-1330D51F1519}" srcOrd="8" destOrd="0" parTransId="{17FA3023-1178-487C-88C7-38C2FC0BA0FB}" sibTransId="{29880187-2E11-49CC-98E9-6A327FB0E3B4}"/>
    <dgm:cxn modelId="{624CE8D0-2933-456A-8E80-C2ABE0A95A47}" srcId="{96801DDD-3AC8-4439-AEFC-D8D5328F99C4}" destId="{ECE3D94D-72E4-4C7A-8E34-AC836BB5FA71}" srcOrd="6" destOrd="0" parTransId="{7CFD83AB-910B-4271-A9F9-3C869B570FB9}" sibTransId="{A8D59421-28FB-4EE2-AC69-6FDA335E8EB7}"/>
    <dgm:cxn modelId="{5AAB30D5-78BF-48C1-BC66-312C85767163}" srcId="{96801DDD-3AC8-4439-AEFC-D8D5328F99C4}" destId="{171D2008-7AA3-4074-9466-A08FE1017FA2}" srcOrd="0" destOrd="0" parTransId="{0E48AF2D-7EB6-445B-9454-4280E8163F07}" sibTransId="{74EBF592-30D4-4571-AB17-1D63E798D4F5}"/>
    <dgm:cxn modelId="{6378AEFA-5F00-4B16-8410-41F00DB17A39}" type="presOf" srcId="{8B76EFEA-7E7E-49AC-8478-7DC4756F7DBD}" destId="{66A88AC6-B51C-4145-881F-6144D5AF91C3}" srcOrd="0" destOrd="0" presId="urn:microsoft.com/office/officeart/2005/8/layout/default"/>
    <dgm:cxn modelId="{A3BE6BFE-A036-4D20-BED7-CFE93ACC4F09}" type="presOf" srcId="{A03F08F8-E501-4A4D-92DC-1330D51F1519}" destId="{5DFC453B-F03F-4B4E-9783-FEC4D8450ABE}" srcOrd="0" destOrd="0" presId="urn:microsoft.com/office/officeart/2005/8/layout/default"/>
    <dgm:cxn modelId="{0A9623E2-1B1A-4B21-B4C3-EE1D29C6294B}" type="presParOf" srcId="{A5482AF2-6DB6-4324-A2F3-90ACE16A280B}" destId="{455A6106-8EEB-4066-BF52-FC0E19048C1D}" srcOrd="0" destOrd="0" presId="urn:microsoft.com/office/officeart/2005/8/layout/default"/>
    <dgm:cxn modelId="{9E3EEB2E-B799-43D5-8359-77AD690C8770}" type="presParOf" srcId="{A5482AF2-6DB6-4324-A2F3-90ACE16A280B}" destId="{C7311EDE-2ABB-42A0-8779-C0BBA385D1A5}" srcOrd="1" destOrd="0" presId="urn:microsoft.com/office/officeart/2005/8/layout/default"/>
    <dgm:cxn modelId="{0AE52043-902E-49E5-AE4A-E63C4DF9623C}" type="presParOf" srcId="{A5482AF2-6DB6-4324-A2F3-90ACE16A280B}" destId="{7C6DD289-D6E6-4267-9F13-E430FEF42DE9}" srcOrd="2" destOrd="0" presId="urn:microsoft.com/office/officeart/2005/8/layout/default"/>
    <dgm:cxn modelId="{48C375F4-911B-4134-BE60-E17539399EDA}" type="presParOf" srcId="{A5482AF2-6DB6-4324-A2F3-90ACE16A280B}" destId="{CA08943E-FEE9-459B-A730-518162C54C10}" srcOrd="3" destOrd="0" presId="urn:microsoft.com/office/officeart/2005/8/layout/default"/>
    <dgm:cxn modelId="{98867673-D6CC-4E78-83F8-21E56C79E308}" type="presParOf" srcId="{A5482AF2-6DB6-4324-A2F3-90ACE16A280B}" destId="{66A88AC6-B51C-4145-881F-6144D5AF91C3}" srcOrd="4" destOrd="0" presId="urn:microsoft.com/office/officeart/2005/8/layout/default"/>
    <dgm:cxn modelId="{FA569A87-D2DB-4EC4-B49A-0398BF3A0DDF}" type="presParOf" srcId="{A5482AF2-6DB6-4324-A2F3-90ACE16A280B}" destId="{40271FF8-AFF9-4D72-9786-E3812D9D0C68}" srcOrd="5" destOrd="0" presId="urn:microsoft.com/office/officeart/2005/8/layout/default"/>
    <dgm:cxn modelId="{8B7833F5-0170-41EE-99A6-88006DE1B704}" type="presParOf" srcId="{A5482AF2-6DB6-4324-A2F3-90ACE16A280B}" destId="{237BC699-F0BA-4A8C-940B-C734B341B5EB}" srcOrd="6" destOrd="0" presId="urn:microsoft.com/office/officeart/2005/8/layout/default"/>
    <dgm:cxn modelId="{80A682BC-92AA-4508-9B45-216E17C97EF0}" type="presParOf" srcId="{A5482AF2-6DB6-4324-A2F3-90ACE16A280B}" destId="{B99F910A-8A4E-4B22-A755-75918DDB9355}" srcOrd="7" destOrd="0" presId="urn:microsoft.com/office/officeart/2005/8/layout/default"/>
    <dgm:cxn modelId="{1F8EC02E-C0F9-47B0-BB6E-ECC56CC8DE30}" type="presParOf" srcId="{A5482AF2-6DB6-4324-A2F3-90ACE16A280B}" destId="{A7C2CF7B-5C53-4F97-9691-3DCFCC86B5A1}" srcOrd="8" destOrd="0" presId="urn:microsoft.com/office/officeart/2005/8/layout/default"/>
    <dgm:cxn modelId="{9DB61232-6D20-40A6-A618-7A682116E086}" type="presParOf" srcId="{A5482AF2-6DB6-4324-A2F3-90ACE16A280B}" destId="{B03771A0-DE3C-4D77-9F22-01DC2B9C61CA}" srcOrd="9" destOrd="0" presId="urn:microsoft.com/office/officeart/2005/8/layout/default"/>
    <dgm:cxn modelId="{760BAA1C-A2FA-4E9C-92FD-F1DC1C6EEBEE}" type="presParOf" srcId="{A5482AF2-6DB6-4324-A2F3-90ACE16A280B}" destId="{6D89E515-6583-4862-A2AD-66D463EE7D10}" srcOrd="10" destOrd="0" presId="urn:microsoft.com/office/officeart/2005/8/layout/default"/>
    <dgm:cxn modelId="{27D34A99-C774-4B66-9E82-D89A255FEB2E}" type="presParOf" srcId="{A5482AF2-6DB6-4324-A2F3-90ACE16A280B}" destId="{60D78753-1E1B-4499-A72B-D451D4765724}" srcOrd="11" destOrd="0" presId="urn:microsoft.com/office/officeart/2005/8/layout/default"/>
    <dgm:cxn modelId="{B02039B1-361D-41F1-ABFD-6AC2BE54D5CC}" type="presParOf" srcId="{A5482AF2-6DB6-4324-A2F3-90ACE16A280B}" destId="{EEB9D393-5497-4E37-AE8E-DDB2551DFD72}" srcOrd="12" destOrd="0" presId="urn:microsoft.com/office/officeart/2005/8/layout/default"/>
    <dgm:cxn modelId="{C00F31CF-0DCF-451C-84DF-F5D589DA96DF}" type="presParOf" srcId="{A5482AF2-6DB6-4324-A2F3-90ACE16A280B}" destId="{A171D269-4635-4F1C-BA51-D951A123DB9E}" srcOrd="13" destOrd="0" presId="urn:microsoft.com/office/officeart/2005/8/layout/default"/>
    <dgm:cxn modelId="{69D66C25-CC23-4927-AEA8-4045A1EE997F}" type="presParOf" srcId="{A5482AF2-6DB6-4324-A2F3-90ACE16A280B}" destId="{4A668DE9-8F1E-4FCC-B59C-025601AD9DC7}" srcOrd="14" destOrd="0" presId="urn:microsoft.com/office/officeart/2005/8/layout/default"/>
    <dgm:cxn modelId="{28B9E0A2-C668-4DB6-9C0A-5E76ED653E17}" type="presParOf" srcId="{A5482AF2-6DB6-4324-A2F3-90ACE16A280B}" destId="{76CA84DE-B7FC-4BC3-B932-62340FC5BC21}" srcOrd="15" destOrd="0" presId="urn:microsoft.com/office/officeart/2005/8/layout/default"/>
    <dgm:cxn modelId="{F04D2B75-E74E-4B13-A077-0513A4C69065}" type="presParOf" srcId="{A5482AF2-6DB6-4324-A2F3-90ACE16A280B}" destId="{5DFC453B-F03F-4B4E-9783-FEC4D8450ABE}" srcOrd="16" destOrd="0" presId="urn:microsoft.com/office/officeart/2005/8/layout/default"/>
    <dgm:cxn modelId="{CEFE532D-6630-4E17-8E11-18235BFE9E13}" type="presParOf" srcId="{A5482AF2-6DB6-4324-A2F3-90ACE16A280B}" destId="{3572BBED-EE98-49E6-8989-C3ACCF381D86}" srcOrd="17" destOrd="0" presId="urn:microsoft.com/office/officeart/2005/8/layout/default"/>
    <dgm:cxn modelId="{1978B61D-3DD5-475B-9EAB-6886CFDDFF39}" type="presParOf" srcId="{A5482AF2-6DB6-4324-A2F3-90ACE16A280B}" destId="{3007E3DD-EB3D-49BC-803A-4D9BADAEA5A3}" srcOrd="18" destOrd="0" presId="urn:microsoft.com/office/officeart/2005/8/layout/default"/>
    <dgm:cxn modelId="{7AB2B272-3ECF-439A-8861-D8815B526D1B}" type="presParOf" srcId="{A5482AF2-6DB6-4324-A2F3-90ACE16A280B}" destId="{A6E2D635-9C85-4327-B799-D578E3F384DA}" srcOrd="19" destOrd="0" presId="urn:microsoft.com/office/officeart/2005/8/layout/default"/>
    <dgm:cxn modelId="{C9D3C414-6080-4D38-A1AE-C870B87F699A}" type="presParOf" srcId="{A5482AF2-6DB6-4324-A2F3-90ACE16A280B}" destId="{6CC42100-11C1-42A9-B05B-1A0357FE6D49}" srcOrd="20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801DDD-3AC8-4439-AEFC-D8D5328F99C4}" type="doc">
      <dgm:prSet loTypeId="urn:microsoft.com/office/officeart/2005/8/layout/defaul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71D2008-7AA3-4074-9466-A08FE1017FA2}">
      <dgm:prSet/>
      <dgm:spPr>
        <a:solidFill>
          <a:srgbClr val="00B050"/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0E48AF2D-7EB6-445B-9454-4280E8163F07}" type="parTrans" cxnId="{5AAB30D5-78BF-48C1-BC66-312C85767163}">
      <dgm:prSet/>
      <dgm:spPr/>
      <dgm:t>
        <a:bodyPr/>
        <a:lstStyle/>
        <a:p>
          <a:endParaRPr lang="en-US"/>
        </a:p>
      </dgm:t>
    </dgm:pt>
    <dgm:pt modelId="{74EBF592-30D4-4571-AB17-1D63E798D4F5}" type="sibTrans" cxnId="{5AAB30D5-78BF-48C1-BC66-312C85767163}">
      <dgm:prSet/>
      <dgm:spPr/>
      <dgm:t>
        <a:bodyPr/>
        <a:lstStyle/>
        <a:p>
          <a:endParaRPr lang="en-US"/>
        </a:p>
      </dgm:t>
    </dgm:pt>
    <dgm:pt modelId="{3F9656F7-5E78-4EC9-B984-9FA764E74718}">
      <dgm:prSet/>
      <dgm:spPr>
        <a:solidFill>
          <a:srgbClr val="00B050"/>
        </a:solidFill>
      </dgm:spPr>
      <dgm:t>
        <a:bodyPr/>
        <a:lstStyle/>
        <a:p>
          <a:r>
            <a:rPr lang="en-US"/>
            <a:t>Department</a:t>
          </a:r>
        </a:p>
      </dgm:t>
    </dgm:pt>
    <dgm:pt modelId="{6A36E656-24E8-4053-99DD-C5DCD7529760}" type="parTrans" cxnId="{B2A2BCB6-714A-43ED-9E5A-0283C94B9D8A}">
      <dgm:prSet/>
      <dgm:spPr/>
      <dgm:t>
        <a:bodyPr/>
        <a:lstStyle/>
        <a:p>
          <a:endParaRPr lang="en-US"/>
        </a:p>
      </dgm:t>
    </dgm:pt>
    <dgm:pt modelId="{D38CAC2E-E7F5-40EB-880D-4F9F67054301}" type="sibTrans" cxnId="{B2A2BCB6-714A-43ED-9E5A-0283C94B9D8A}">
      <dgm:prSet/>
      <dgm:spPr/>
      <dgm:t>
        <a:bodyPr/>
        <a:lstStyle/>
        <a:p>
          <a:endParaRPr lang="en-US"/>
        </a:p>
      </dgm:t>
    </dgm:pt>
    <dgm:pt modelId="{8B76EFEA-7E7E-49AC-8478-7DC4756F7DBD}">
      <dgm:prSet/>
      <dgm:spPr>
        <a:solidFill>
          <a:srgbClr val="1588FF"/>
        </a:solidFill>
      </dgm:spPr>
      <dgm:t>
        <a:bodyPr/>
        <a:lstStyle/>
        <a:p>
          <a:r>
            <a:rPr lang="en-US" dirty="0"/>
            <a:t>Payroll</a:t>
          </a:r>
        </a:p>
      </dgm:t>
    </dgm:pt>
    <dgm:pt modelId="{6BD38623-B9B8-443B-BA75-4041CCF18E50}" type="parTrans" cxnId="{CBCE2103-C129-4E79-A704-7CB45635F712}">
      <dgm:prSet/>
      <dgm:spPr/>
      <dgm:t>
        <a:bodyPr/>
        <a:lstStyle/>
        <a:p>
          <a:endParaRPr lang="en-US"/>
        </a:p>
      </dgm:t>
    </dgm:pt>
    <dgm:pt modelId="{4361585D-55A1-4E1D-B564-EAEEF5287DE5}" type="sibTrans" cxnId="{CBCE2103-C129-4E79-A704-7CB45635F712}">
      <dgm:prSet/>
      <dgm:spPr/>
      <dgm:t>
        <a:bodyPr/>
        <a:lstStyle/>
        <a:p>
          <a:endParaRPr lang="en-US"/>
        </a:p>
      </dgm:t>
    </dgm:pt>
    <dgm:pt modelId="{77A040B2-26A9-4993-A75E-7E91D890DB51}">
      <dgm:prSet/>
      <dgm:spPr>
        <a:solidFill>
          <a:srgbClr val="00B050"/>
        </a:solidFill>
      </dgm:spPr>
      <dgm:t>
        <a:bodyPr/>
        <a:lstStyle/>
        <a:p>
          <a:r>
            <a:rPr lang="en-US" dirty="0"/>
            <a:t>Position type</a:t>
          </a:r>
        </a:p>
      </dgm:t>
    </dgm:pt>
    <dgm:pt modelId="{E6BDF462-AC22-4AEF-A26E-836F21B41933}" type="parTrans" cxnId="{1448FD9B-1766-4F05-B25B-4D1E9E286733}">
      <dgm:prSet/>
      <dgm:spPr/>
      <dgm:t>
        <a:bodyPr/>
        <a:lstStyle/>
        <a:p>
          <a:endParaRPr lang="en-US"/>
        </a:p>
      </dgm:t>
    </dgm:pt>
    <dgm:pt modelId="{633825F8-E6B9-43BF-A1BD-2B6A9217AE6C}" type="sibTrans" cxnId="{1448FD9B-1766-4F05-B25B-4D1E9E286733}">
      <dgm:prSet/>
      <dgm:spPr/>
      <dgm:t>
        <a:bodyPr/>
        <a:lstStyle/>
        <a:p>
          <a:endParaRPr lang="en-US"/>
        </a:p>
      </dgm:t>
    </dgm:pt>
    <dgm:pt modelId="{ECE3D94D-72E4-4C7A-8E34-AC836BB5FA71}">
      <dgm:prSet/>
      <dgm:spPr>
        <a:solidFill>
          <a:srgbClr val="1588FF"/>
        </a:solidFill>
      </dgm:spPr>
      <dgm:t>
        <a:bodyPr/>
        <a:lstStyle/>
        <a:p>
          <a:r>
            <a:rPr lang="en-US" dirty="0"/>
            <a:t>Labor union</a:t>
          </a:r>
        </a:p>
      </dgm:t>
    </dgm:pt>
    <dgm:pt modelId="{7CFD83AB-910B-4271-A9F9-3C869B570FB9}" type="parTrans" cxnId="{624CE8D0-2933-456A-8E80-C2ABE0A95A47}">
      <dgm:prSet/>
      <dgm:spPr/>
      <dgm:t>
        <a:bodyPr/>
        <a:lstStyle/>
        <a:p>
          <a:endParaRPr lang="en-US"/>
        </a:p>
      </dgm:t>
    </dgm:pt>
    <dgm:pt modelId="{A8D59421-28FB-4EE2-AC69-6FDA335E8EB7}" type="sibTrans" cxnId="{624CE8D0-2933-456A-8E80-C2ABE0A95A47}">
      <dgm:prSet/>
      <dgm:spPr/>
      <dgm:t>
        <a:bodyPr/>
        <a:lstStyle/>
        <a:p>
          <a:endParaRPr lang="en-US"/>
        </a:p>
      </dgm:t>
    </dgm:pt>
    <dgm:pt modelId="{DFD1E10E-BDDB-4F63-8536-915E97A09C6E}">
      <dgm:prSet/>
      <dgm:spPr>
        <a:solidFill>
          <a:srgbClr val="1588FF"/>
        </a:solidFill>
      </dgm:spPr>
      <dgm:t>
        <a:bodyPr/>
        <a:lstStyle/>
        <a:p>
          <a:r>
            <a:rPr lang="en-US" dirty="0"/>
            <a:t>Cost center</a:t>
          </a:r>
        </a:p>
      </dgm:t>
    </dgm:pt>
    <dgm:pt modelId="{59FC3868-3D83-4948-BAB3-877BE728607C}" type="parTrans" cxnId="{F9E1823A-D9A1-4BDC-A7D9-DDB60366619F}">
      <dgm:prSet/>
      <dgm:spPr/>
      <dgm:t>
        <a:bodyPr/>
        <a:lstStyle/>
        <a:p>
          <a:endParaRPr lang="en-US"/>
        </a:p>
      </dgm:t>
    </dgm:pt>
    <dgm:pt modelId="{8FCE1A38-9B51-4B89-9B3D-7DAC3FC9062B}" type="sibTrans" cxnId="{F9E1823A-D9A1-4BDC-A7D9-DDB60366619F}">
      <dgm:prSet/>
      <dgm:spPr/>
      <dgm:t>
        <a:bodyPr/>
        <a:lstStyle/>
        <a:p>
          <a:endParaRPr lang="en-US"/>
        </a:p>
      </dgm:t>
    </dgm:pt>
    <dgm:pt modelId="{B4C75A0C-C391-45BF-8448-2200D8DD6D9D}">
      <dgm:prSet/>
      <dgm:spPr>
        <a:solidFill>
          <a:srgbClr val="FF0000"/>
        </a:solidFill>
      </dgm:spPr>
      <dgm:t>
        <a:bodyPr/>
        <a:lstStyle/>
        <a:p>
          <a:r>
            <a:rPr lang="en-US" dirty="0"/>
            <a:t>Job family</a:t>
          </a:r>
        </a:p>
      </dgm:t>
    </dgm:pt>
    <dgm:pt modelId="{EB90AB23-C693-4567-B8A3-512A9ACF640A}" type="parTrans" cxnId="{4BFCA1A1-A139-471F-90B0-C3F496E56CAC}">
      <dgm:prSet/>
      <dgm:spPr/>
      <dgm:t>
        <a:bodyPr/>
        <a:lstStyle/>
        <a:p>
          <a:endParaRPr lang="nb-NO"/>
        </a:p>
      </dgm:t>
    </dgm:pt>
    <dgm:pt modelId="{046DDD8E-2898-4FAF-93FD-9EC1693A9EB7}" type="sibTrans" cxnId="{4BFCA1A1-A139-471F-90B0-C3F496E56CAC}">
      <dgm:prSet/>
      <dgm:spPr/>
      <dgm:t>
        <a:bodyPr/>
        <a:lstStyle/>
        <a:p>
          <a:endParaRPr lang="nb-NO"/>
        </a:p>
      </dgm:t>
    </dgm:pt>
    <dgm:pt modelId="{EA0C19EF-CD42-44BE-A990-4F9DD8F150F3}">
      <dgm:prSet/>
      <dgm:spPr>
        <a:solidFill>
          <a:srgbClr val="00B050"/>
        </a:solidFill>
      </dgm:spPr>
      <dgm:t>
        <a:bodyPr/>
        <a:lstStyle/>
        <a:p>
          <a:r>
            <a:rPr lang="en-US" dirty="0"/>
            <a:t>Legal entities</a:t>
          </a:r>
        </a:p>
      </dgm:t>
    </dgm:pt>
    <dgm:pt modelId="{0CADFD58-415B-4BE3-9EEB-88D9A5EAB9B3}" type="parTrans" cxnId="{DDFDC553-FE32-4992-9C61-0839786F1D01}">
      <dgm:prSet/>
      <dgm:spPr/>
      <dgm:t>
        <a:bodyPr/>
        <a:lstStyle/>
        <a:p>
          <a:endParaRPr lang="nb-NO"/>
        </a:p>
      </dgm:t>
    </dgm:pt>
    <dgm:pt modelId="{73A42BA9-0501-4FA2-A066-27DF03FD4796}" type="sibTrans" cxnId="{DDFDC553-FE32-4992-9C61-0839786F1D01}">
      <dgm:prSet/>
      <dgm:spPr/>
      <dgm:t>
        <a:bodyPr/>
        <a:lstStyle/>
        <a:p>
          <a:endParaRPr lang="nb-NO"/>
        </a:p>
      </dgm:t>
    </dgm:pt>
    <dgm:pt modelId="{B22DE4F2-54BF-4401-89FE-D884B25BA1A7}">
      <dgm:prSet/>
      <dgm:spPr>
        <a:solidFill>
          <a:srgbClr val="FF0000"/>
        </a:solidFill>
      </dgm:spPr>
      <dgm:t>
        <a:bodyPr/>
        <a:lstStyle/>
        <a:p>
          <a:r>
            <a:rPr lang="en-US"/>
            <a:t>Distribution template</a:t>
          </a:r>
          <a:endParaRPr lang="en-US" dirty="0"/>
        </a:p>
      </dgm:t>
    </dgm:pt>
    <dgm:pt modelId="{03021BA0-6913-4210-8943-143A0FB85942}" type="parTrans" cxnId="{285A9CBC-1842-4557-B2C9-207A6E1BC2C8}">
      <dgm:prSet/>
      <dgm:spPr/>
      <dgm:t>
        <a:bodyPr/>
        <a:lstStyle/>
        <a:p>
          <a:endParaRPr lang="nb-NO"/>
        </a:p>
      </dgm:t>
    </dgm:pt>
    <dgm:pt modelId="{A91AC430-A3D4-4EB9-8C50-2FE7B5406F6F}" type="sibTrans" cxnId="{285A9CBC-1842-4557-B2C9-207A6E1BC2C8}">
      <dgm:prSet/>
      <dgm:spPr/>
      <dgm:t>
        <a:bodyPr/>
        <a:lstStyle/>
        <a:p>
          <a:endParaRPr lang="nb-NO"/>
        </a:p>
      </dgm:t>
    </dgm:pt>
    <dgm:pt modelId="{5739F149-E32D-4DE8-BF14-34EF5580CC9F}">
      <dgm:prSet/>
      <dgm:spPr>
        <a:solidFill>
          <a:srgbClr val="1588FF"/>
        </a:solidFill>
      </dgm:spPr>
      <dgm:t>
        <a:bodyPr/>
        <a:lstStyle/>
        <a:p>
          <a:r>
            <a:rPr lang="en-US" dirty="0"/>
            <a:t>Compensation region</a:t>
          </a:r>
        </a:p>
      </dgm:t>
    </dgm:pt>
    <dgm:pt modelId="{E397FE3D-DD82-44EE-8B49-31F1B2CFEFA2}" type="parTrans" cxnId="{585C99EC-FA92-4195-9653-096B3DB8B80D}">
      <dgm:prSet/>
      <dgm:spPr/>
      <dgm:t>
        <a:bodyPr/>
        <a:lstStyle/>
        <a:p>
          <a:endParaRPr lang="nb-NO"/>
        </a:p>
      </dgm:t>
    </dgm:pt>
    <dgm:pt modelId="{8C0552B2-2EA9-4DCF-9528-E21EF66FF470}" type="sibTrans" cxnId="{585C99EC-FA92-4195-9653-096B3DB8B80D}">
      <dgm:prSet/>
      <dgm:spPr/>
      <dgm:t>
        <a:bodyPr/>
        <a:lstStyle/>
        <a:p>
          <a:endParaRPr lang="nb-NO"/>
        </a:p>
      </dgm:t>
    </dgm:pt>
    <dgm:pt modelId="{8CFDC9C2-BCE5-4A11-927B-07735F44837A}">
      <dgm:prSet/>
      <dgm:spPr>
        <a:solidFill>
          <a:srgbClr val="00B050"/>
        </a:solidFill>
      </dgm:spPr>
      <dgm:t>
        <a:bodyPr/>
        <a:lstStyle/>
        <a:p>
          <a:r>
            <a:rPr lang="en-US" dirty="0"/>
            <a:t>Title</a:t>
          </a:r>
        </a:p>
      </dgm:t>
    </dgm:pt>
    <dgm:pt modelId="{9FED268A-BB6E-4AC8-97F1-A3C0A11AC9E3}" type="parTrans" cxnId="{4203EB82-33E7-4FDB-8236-34C2ED42A075}">
      <dgm:prSet/>
      <dgm:spPr/>
      <dgm:t>
        <a:bodyPr/>
        <a:lstStyle/>
        <a:p>
          <a:endParaRPr lang="nb-NO"/>
        </a:p>
      </dgm:t>
    </dgm:pt>
    <dgm:pt modelId="{7623D779-9478-42DF-8F4F-813EC7134FDB}" type="sibTrans" cxnId="{4203EB82-33E7-4FDB-8236-34C2ED42A075}">
      <dgm:prSet/>
      <dgm:spPr/>
      <dgm:t>
        <a:bodyPr/>
        <a:lstStyle/>
        <a:p>
          <a:endParaRPr lang="nb-NO"/>
        </a:p>
      </dgm:t>
    </dgm:pt>
    <dgm:pt modelId="{A5482AF2-6DB6-4324-A2F3-90ACE16A280B}" type="pres">
      <dgm:prSet presAssocID="{96801DDD-3AC8-4439-AEFC-D8D5328F99C4}" presName="diagram" presStyleCnt="0">
        <dgm:presLayoutVars>
          <dgm:dir/>
          <dgm:resizeHandles val="exact"/>
        </dgm:presLayoutVars>
      </dgm:prSet>
      <dgm:spPr/>
    </dgm:pt>
    <dgm:pt modelId="{455A6106-8EEB-4066-BF52-FC0E19048C1D}" type="pres">
      <dgm:prSet presAssocID="{171D2008-7AA3-4074-9466-A08FE1017FA2}" presName="node" presStyleLbl="node1" presStyleIdx="0" presStyleCnt="11">
        <dgm:presLayoutVars>
          <dgm:bulletEnabled val="1"/>
        </dgm:presLayoutVars>
      </dgm:prSet>
      <dgm:spPr/>
    </dgm:pt>
    <dgm:pt modelId="{C7311EDE-2ABB-42A0-8779-C0BBA385D1A5}" type="pres">
      <dgm:prSet presAssocID="{74EBF592-30D4-4571-AB17-1D63E798D4F5}" presName="sibTrans" presStyleCnt="0"/>
      <dgm:spPr/>
    </dgm:pt>
    <dgm:pt modelId="{7C6DD289-D6E6-4267-9F13-E430FEF42DE9}" type="pres">
      <dgm:prSet presAssocID="{3F9656F7-5E78-4EC9-B984-9FA764E74718}" presName="node" presStyleLbl="node1" presStyleIdx="1" presStyleCnt="11">
        <dgm:presLayoutVars>
          <dgm:bulletEnabled val="1"/>
        </dgm:presLayoutVars>
      </dgm:prSet>
      <dgm:spPr/>
    </dgm:pt>
    <dgm:pt modelId="{CA08943E-FEE9-459B-A730-518162C54C10}" type="pres">
      <dgm:prSet presAssocID="{D38CAC2E-E7F5-40EB-880D-4F9F67054301}" presName="sibTrans" presStyleCnt="0"/>
      <dgm:spPr/>
    </dgm:pt>
    <dgm:pt modelId="{66A88AC6-B51C-4145-881F-6144D5AF91C3}" type="pres">
      <dgm:prSet presAssocID="{8B76EFEA-7E7E-49AC-8478-7DC4756F7DBD}" presName="node" presStyleLbl="node1" presStyleIdx="2" presStyleCnt="11">
        <dgm:presLayoutVars>
          <dgm:bulletEnabled val="1"/>
        </dgm:presLayoutVars>
      </dgm:prSet>
      <dgm:spPr/>
    </dgm:pt>
    <dgm:pt modelId="{40271FF8-AFF9-4D72-9786-E3812D9D0C68}" type="pres">
      <dgm:prSet presAssocID="{4361585D-55A1-4E1D-B564-EAEEF5287DE5}" presName="sibTrans" presStyleCnt="0"/>
      <dgm:spPr/>
    </dgm:pt>
    <dgm:pt modelId="{CECC8E7C-133B-49F7-94F0-FB8E6EF4374B}" type="pres">
      <dgm:prSet presAssocID="{5739F149-E32D-4DE8-BF14-34EF5580CC9F}" presName="node" presStyleLbl="node1" presStyleIdx="3" presStyleCnt="11">
        <dgm:presLayoutVars>
          <dgm:bulletEnabled val="1"/>
        </dgm:presLayoutVars>
      </dgm:prSet>
      <dgm:spPr/>
    </dgm:pt>
    <dgm:pt modelId="{85917347-A5E6-4A50-8B6B-7E51D3D23498}" type="pres">
      <dgm:prSet presAssocID="{8C0552B2-2EA9-4DCF-9528-E21EF66FF470}" presName="sibTrans" presStyleCnt="0"/>
      <dgm:spPr/>
    </dgm:pt>
    <dgm:pt modelId="{3F00BED8-C441-45D6-9AC7-06009223E13F}" type="pres">
      <dgm:prSet presAssocID="{EA0C19EF-CD42-44BE-A990-4F9DD8F150F3}" presName="node" presStyleLbl="node1" presStyleIdx="4" presStyleCnt="11">
        <dgm:presLayoutVars>
          <dgm:bulletEnabled val="1"/>
        </dgm:presLayoutVars>
      </dgm:prSet>
      <dgm:spPr/>
    </dgm:pt>
    <dgm:pt modelId="{991A7E64-E602-45A9-89BC-F8FD78B39905}" type="pres">
      <dgm:prSet presAssocID="{73A42BA9-0501-4FA2-A066-27DF03FD4796}" presName="sibTrans" presStyleCnt="0"/>
      <dgm:spPr/>
    </dgm:pt>
    <dgm:pt modelId="{A7C2CF7B-5C53-4F97-9691-3DCFCC86B5A1}" type="pres">
      <dgm:prSet presAssocID="{77A040B2-26A9-4993-A75E-7E91D890DB51}" presName="node" presStyleLbl="node1" presStyleIdx="5" presStyleCnt="11">
        <dgm:presLayoutVars>
          <dgm:bulletEnabled val="1"/>
        </dgm:presLayoutVars>
      </dgm:prSet>
      <dgm:spPr/>
    </dgm:pt>
    <dgm:pt modelId="{B03771A0-DE3C-4D77-9F22-01DC2B9C61CA}" type="pres">
      <dgm:prSet presAssocID="{633825F8-E6B9-43BF-A1BD-2B6A9217AE6C}" presName="sibTrans" presStyleCnt="0"/>
      <dgm:spPr/>
    </dgm:pt>
    <dgm:pt modelId="{EEB9D393-5497-4E37-AE8E-DDB2551DFD72}" type="pres">
      <dgm:prSet presAssocID="{ECE3D94D-72E4-4C7A-8E34-AC836BB5FA71}" presName="node" presStyleLbl="node1" presStyleIdx="6" presStyleCnt="11">
        <dgm:presLayoutVars>
          <dgm:bulletEnabled val="1"/>
        </dgm:presLayoutVars>
      </dgm:prSet>
      <dgm:spPr/>
    </dgm:pt>
    <dgm:pt modelId="{A171D269-4635-4F1C-BA51-D951A123DB9E}" type="pres">
      <dgm:prSet presAssocID="{A8D59421-28FB-4EE2-AC69-6FDA335E8EB7}" presName="sibTrans" presStyleCnt="0"/>
      <dgm:spPr/>
    </dgm:pt>
    <dgm:pt modelId="{3007E3DD-EB3D-49BC-803A-4D9BADAEA5A3}" type="pres">
      <dgm:prSet presAssocID="{DFD1E10E-BDDB-4F63-8536-915E97A09C6E}" presName="node" presStyleLbl="node1" presStyleIdx="7" presStyleCnt="11">
        <dgm:presLayoutVars>
          <dgm:bulletEnabled val="1"/>
        </dgm:presLayoutVars>
      </dgm:prSet>
      <dgm:spPr/>
    </dgm:pt>
    <dgm:pt modelId="{A6E2D635-9C85-4327-B799-D578E3F384DA}" type="pres">
      <dgm:prSet presAssocID="{8FCE1A38-9B51-4B89-9B3D-7DAC3FC9062B}" presName="sibTrans" presStyleCnt="0"/>
      <dgm:spPr/>
    </dgm:pt>
    <dgm:pt modelId="{D1E3E2EF-5ED5-4722-BE32-6FF92F0EB442}" type="pres">
      <dgm:prSet presAssocID="{8CFDC9C2-BCE5-4A11-927B-07735F44837A}" presName="node" presStyleLbl="node1" presStyleIdx="8" presStyleCnt="11">
        <dgm:presLayoutVars>
          <dgm:bulletEnabled val="1"/>
        </dgm:presLayoutVars>
      </dgm:prSet>
      <dgm:spPr/>
    </dgm:pt>
    <dgm:pt modelId="{9CA35E63-F334-4D42-837F-96B26E03E750}" type="pres">
      <dgm:prSet presAssocID="{7623D779-9478-42DF-8F4F-813EC7134FDB}" presName="sibTrans" presStyleCnt="0"/>
      <dgm:spPr/>
    </dgm:pt>
    <dgm:pt modelId="{45BE044F-F453-4E07-B4CF-4D95298435E4}" type="pres">
      <dgm:prSet presAssocID="{B4C75A0C-C391-45BF-8448-2200D8DD6D9D}" presName="node" presStyleLbl="node1" presStyleIdx="9" presStyleCnt="11">
        <dgm:presLayoutVars>
          <dgm:bulletEnabled val="1"/>
        </dgm:presLayoutVars>
      </dgm:prSet>
      <dgm:spPr/>
    </dgm:pt>
    <dgm:pt modelId="{9744A660-4648-4AD7-B2C4-DC9B38545258}" type="pres">
      <dgm:prSet presAssocID="{046DDD8E-2898-4FAF-93FD-9EC1693A9EB7}" presName="sibTrans" presStyleCnt="0"/>
      <dgm:spPr/>
    </dgm:pt>
    <dgm:pt modelId="{688C715D-C39A-4E2B-B171-2CA87156C2EF}" type="pres">
      <dgm:prSet presAssocID="{B22DE4F2-54BF-4401-89FE-D884B25BA1A7}" presName="node" presStyleLbl="node1" presStyleIdx="10" presStyleCnt="11">
        <dgm:presLayoutVars>
          <dgm:bulletEnabled val="1"/>
        </dgm:presLayoutVars>
      </dgm:prSet>
      <dgm:spPr/>
    </dgm:pt>
  </dgm:ptLst>
  <dgm:cxnLst>
    <dgm:cxn modelId="{CC8E5800-D1FA-48E9-95F1-9CD66B97960A}" type="presOf" srcId="{B4C75A0C-C391-45BF-8448-2200D8DD6D9D}" destId="{45BE044F-F453-4E07-B4CF-4D95298435E4}" srcOrd="0" destOrd="0" presId="urn:microsoft.com/office/officeart/2005/8/layout/default"/>
    <dgm:cxn modelId="{CBCE2103-C129-4E79-A704-7CB45635F712}" srcId="{96801DDD-3AC8-4439-AEFC-D8D5328F99C4}" destId="{8B76EFEA-7E7E-49AC-8478-7DC4756F7DBD}" srcOrd="2" destOrd="0" parTransId="{6BD38623-B9B8-443B-BA75-4041CCF18E50}" sibTransId="{4361585D-55A1-4E1D-B564-EAEEF5287DE5}"/>
    <dgm:cxn modelId="{EC4D721D-ADCD-49EC-8427-65221D5687D5}" type="presOf" srcId="{3F9656F7-5E78-4EC9-B984-9FA764E74718}" destId="{7C6DD289-D6E6-4267-9F13-E430FEF42DE9}" srcOrd="0" destOrd="0" presId="urn:microsoft.com/office/officeart/2005/8/layout/default"/>
    <dgm:cxn modelId="{F9E1823A-D9A1-4BDC-A7D9-DDB60366619F}" srcId="{96801DDD-3AC8-4439-AEFC-D8D5328F99C4}" destId="{DFD1E10E-BDDB-4F63-8536-915E97A09C6E}" srcOrd="7" destOrd="0" parTransId="{59FC3868-3D83-4948-BAB3-877BE728607C}" sibTransId="{8FCE1A38-9B51-4B89-9B3D-7DAC3FC9062B}"/>
    <dgm:cxn modelId="{4717883B-93D3-4F13-A0A6-A21EF891E820}" type="presOf" srcId="{B22DE4F2-54BF-4401-89FE-D884B25BA1A7}" destId="{688C715D-C39A-4E2B-B171-2CA87156C2EF}" srcOrd="0" destOrd="0" presId="urn:microsoft.com/office/officeart/2005/8/layout/default"/>
    <dgm:cxn modelId="{3E627167-2F98-4CB1-BD8F-EA601A535EFC}" type="presOf" srcId="{171D2008-7AA3-4074-9466-A08FE1017FA2}" destId="{455A6106-8EEB-4066-BF52-FC0E19048C1D}" srcOrd="0" destOrd="0" presId="urn:microsoft.com/office/officeart/2005/8/layout/default"/>
    <dgm:cxn modelId="{B8DA2068-C215-478C-B7F1-F117D6E31D22}" type="presOf" srcId="{EA0C19EF-CD42-44BE-A990-4F9DD8F150F3}" destId="{3F00BED8-C441-45D6-9AC7-06009223E13F}" srcOrd="0" destOrd="0" presId="urn:microsoft.com/office/officeart/2005/8/layout/default"/>
    <dgm:cxn modelId="{E942144B-87CF-42C1-B3E7-02C5197841A8}" type="presOf" srcId="{96801DDD-3AC8-4439-AEFC-D8D5328F99C4}" destId="{A5482AF2-6DB6-4324-A2F3-90ACE16A280B}" srcOrd="0" destOrd="0" presId="urn:microsoft.com/office/officeart/2005/8/layout/default"/>
    <dgm:cxn modelId="{14A7606C-7C8C-467C-B2EB-196E87362717}" type="presOf" srcId="{DFD1E10E-BDDB-4F63-8536-915E97A09C6E}" destId="{3007E3DD-EB3D-49BC-803A-4D9BADAEA5A3}" srcOrd="0" destOrd="0" presId="urn:microsoft.com/office/officeart/2005/8/layout/default"/>
    <dgm:cxn modelId="{DDFDC553-FE32-4992-9C61-0839786F1D01}" srcId="{96801DDD-3AC8-4439-AEFC-D8D5328F99C4}" destId="{EA0C19EF-CD42-44BE-A990-4F9DD8F150F3}" srcOrd="4" destOrd="0" parTransId="{0CADFD58-415B-4BE3-9EEB-88D9A5EAB9B3}" sibTransId="{73A42BA9-0501-4FA2-A066-27DF03FD4796}"/>
    <dgm:cxn modelId="{EAC3147E-9AD7-4AC9-BE6D-120D0C710D56}" type="presOf" srcId="{8CFDC9C2-BCE5-4A11-927B-07735F44837A}" destId="{D1E3E2EF-5ED5-4722-BE32-6FF92F0EB442}" srcOrd="0" destOrd="0" presId="urn:microsoft.com/office/officeart/2005/8/layout/default"/>
    <dgm:cxn modelId="{5C3B1D7F-19BA-43FC-A935-2ED633650E9F}" type="presOf" srcId="{ECE3D94D-72E4-4C7A-8E34-AC836BB5FA71}" destId="{EEB9D393-5497-4E37-AE8E-DDB2551DFD72}" srcOrd="0" destOrd="0" presId="urn:microsoft.com/office/officeart/2005/8/layout/default"/>
    <dgm:cxn modelId="{4203EB82-33E7-4FDB-8236-34C2ED42A075}" srcId="{96801DDD-3AC8-4439-AEFC-D8D5328F99C4}" destId="{8CFDC9C2-BCE5-4A11-927B-07735F44837A}" srcOrd="8" destOrd="0" parTransId="{9FED268A-BB6E-4AC8-97F1-A3C0A11AC9E3}" sibTransId="{7623D779-9478-42DF-8F4F-813EC7134FDB}"/>
    <dgm:cxn modelId="{1448FD9B-1766-4F05-B25B-4D1E9E286733}" srcId="{96801DDD-3AC8-4439-AEFC-D8D5328F99C4}" destId="{77A040B2-26A9-4993-A75E-7E91D890DB51}" srcOrd="5" destOrd="0" parTransId="{E6BDF462-AC22-4AEF-A26E-836F21B41933}" sibTransId="{633825F8-E6B9-43BF-A1BD-2B6A9217AE6C}"/>
    <dgm:cxn modelId="{4BFCA1A1-A139-471F-90B0-C3F496E56CAC}" srcId="{96801DDD-3AC8-4439-AEFC-D8D5328F99C4}" destId="{B4C75A0C-C391-45BF-8448-2200D8DD6D9D}" srcOrd="9" destOrd="0" parTransId="{EB90AB23-C693-4567-B8A3-512A9ACF640A}" sibTransId="{046DDD8E-2898-4FAF-93FD-9EC1693A9EB7}"/>
    <dgm:cxn modelId="{B2A2BCB6-714A-43ED-9E5A-0283C94B9D8A}" srcId="{96801DDD-3AC8-4439-AEFC-D8D5328F99C4}" destId="{3F9656F7-5E78-4EC9-B984-9FA764E74718}" srcOrd="1" destOrd="0" parTransId="{6A36E656-24E8-4053-99DD-C5DCD7529760}" sibTransId="{D38CAC2E-E7F5-40EB-880D-4F9F67054301}"/>
    <dgm:cxn modelId="{C66D17B7-836A-4BFB-A38C-AC231A98E487}" type="presOf" srcId="{77A040B2-26A9-4993-A75E-7E91D890DB51}" destId="{A7C2CF7B-5C53-4F97-9691-3DCFCC86B5A1}" srcOrd="0" destOrd="0" presId="urn:microsoft.com/office/officeart/2005/8/layout/default"/>
    <dgm:cxn modelId="{285A9CBC-1842-4557-B2C9-207A6E1BC2C8}" srcId="{96801DDD-3AC8-4439-AEFC-D8D5328F99C4}" destId="{B22DE4F2-54BF-4401-89FE-D884B25BA1A7}" srcOrd="10" destOrd="0" parTransId="{03021BA0-6913-4210-8943-143A0FB85942}" sibTransId="{A91AC430-A3D4-4EB9-8C50-2FE7B5406F6F}"/>
    <dgm:cxn modelId="{624CE8D0-2933-456A-8E80-C2ABE0A95A47}" srcId="{96801DDD-3AC8-4439-AEFC-D8D5328F99C4}" destId="{ECE3D94D-72E4-4C7A-8E34-AC836BB5FA71}" srcOrd="6" destOrd="0" parTransId="{7CFD83AB-910B-4271-A9F9-3C869B570FB9}" sibTransId="{A8D59421-28FB-4EE2-AC69-6FDA335E8EB7}"/>
    <dgm:cxn modelId="{5AAB30D5-78BF-48C1-BC66-312C85767163}" srcId="{96801DDD-3AC8-4439-AEFC-D8D5328F99C4}" destId="{171D2008-7AA3-4074-9466-A08FE1017FA2}" srcOrd="0" destOrd="0" parTransId="{0E48AF2D-7EB6-445B-9454-4280E8163F07}" sibTransId="{74EBF592-30D4-4571-AB17-1D63E798D4F5}"/>
    <dgm:cxn modelId="{37D020E7-644B-4E5C-8030-5ED39D6E245A}" type="presOf" srcId="{5739F149-E32D-4DE8-BF14-34EF5580CC9F}" destId="{CECC8E7C-133B-49F7-94F0-FB8E6EF4374B}" srcOrd="0" destOrd="0" presId="urn:microsoft.com/office/officeart/2005/8/layout/default"/>
    <dgm:cxn modelId="{585C99EC-FA92-4195-9653-096B3DB8B80D}" srcId="{96801DDD-3AC8-4439-AEFC-D8D5328F99C4}" destId="{5739F149-E32D-4DE8-BF14-34EF5580CC9F}" srcOrd="3" destOrd="0" parTransId="{E397FE3D-DD82-44EE-8B49-31F1B2CFEFA2}" sibTransId="{8C0552B2-2EA9-4DCF-9528-E21EF66FF470}"/>
    <dgm:cxn modelId="{6378AEFA-5F00-4B16-8410-41F00DB17A39}" type="presOf" srcId="{8B76EFEA-7E7E-49AC-8478-7DC4756F7DBD}" destId="{66A88AC6-B51C-4145-881F-6144D5AF91C3}" srcOrd="0" destOrd="0" presId="urn:microsoft.com/office/officeart/2005/8/layout/default"/>
    <dgm:cxn modelId="{0A9623E2-1B1A-4B21-B4C3-EE1D29C6294B}" type="presParOf" srcId="{A5482AF2-6DB6-4324-A2F3-90ACE16A280B}" destId="{455A6106-8EEB-4066-BF52-FC0E19048C1D}" srcOrd="0" destOrd="0" presId="urn:microsoft.com/office/officeart/2005/8/layout/default"/>
    <dgm:cxn modelId="{9E3EEB2E-B799-43D5-8359-77AD690C8770}" type="presParOf" srcId="{A5482AF2-6DB6-4324-A2F3-90ACE16A280B}" destId="{C7311EDE-2ABB-42A0-8779-C0BBA385D1A5}" srcOrd="1" destOrd="0" presId="urn:microsoft.com/office/officeart/2005/8/layout/default"/>
    <dgm:cxn modelId="{0AE52043-902E-49E5-AE4A-E63C4DF9623C}" type="presParOf" srcId="{A5482AF2-6DB6-4324-A2F3-90ACE16A280B}" destId="{7C6DD289-D6E6-4267-9F13-E430FEF42DE9}" srcOrd="2" destOrd="0" presId="urn:microsoft.com/office/officeart/2005/8/layout/default"/>
    <dgm:cxn modelId="{48C375F4-911B-4134-BE60-E17539399EDA}" type="presParOf" srcId="{A5482AF2-6DB6-4324-A2F3-90ACE16A280B}" destId="{CA08943E-FEE9-459B-A730-518162C54C10}" srcOrd="3" destOrd="0" presId="urn:microsoft.com/office/officeart/2005/8/layout/default"/>
    <dgm:cxn modelId="{98867673-D6CC-4E78-83F8-21E56C79E308}" type="presParOf" srcId="{A5482AF2-6DB6-4324-A2F3-90ACE16A280B}" destId="{66A88AC6-B51C-4145-881F-6144D5AF91C3}" srcOrd="4" destOrd="0" presId="urn:microsoft.com/office/officeart/2005/8/layout/default"/>
    <dgm:cxn modelId="{FA569A87-D2DB-4EC4-B49A-0398BF3A0DDF}" type="presParOf" srcId="{A5482AF2-6DB6-4324-A2F3-90ACE16A280B}" destId="{40271FF8-AFF9-4D72-9786-E3812D9D0C68}" srcOrd="5" destOrd="0" presId="urn:microsoft.com/office/officeart/2005/8/layout/default"/>
    <dgm:cxn modelId="{075A9D76-D9BA-4710-91E7-AE9B58248881}" type="presParOf" srcId="{A5482AF2-6DB6-4324-A2F3-90ACE16A280B}" destId="{CECC8E7C-133B-49F7-94F0-FB8E6EF4374B}" srcOrd="6" destOrd="0" presId="urn:microsoft.com/office/officeart/2005/8/layout/default"/>
    <dgm:cxn modelId="{828F5199-70A6-4952-A39D-7B60E112069B}" type="presParOf" srcId="{A5482AF2-6DB6-4324-A2F3-90ACE16A280B}" destId="{85917347-A5E6-4A50-8B6B-7E51D3D23498}" srcOrd="7" destOrd="0" presId="urn:microsoft.com/office/officeart/2005/8/layout/default"/>
    <dgm:cxn modelId="{1D63B0D3-E7F2-4C5A-A12E-14396149CC68}" type="presParOf" srcId="{A5482AF2-6DB6-4324-A2F3-90ACE16A280B}" destId="{3F00BED8-C441-45D6-9AC7-06009223E13F}" srcOrd="8" destOrd="0" presId="urn:microsoft.com/office/officeart/2005/8/layout/default"/>
    <dgm:cxn modelId="{AE70C796-56AA-47FA-A2B2-AAA6DEB97A65}" type="presParOf" srcId="{A5482AF2-6DB6-4324-A2F3-90ACE16A280B}" destId="{991A7E64-E602-45A9-89BC-F8FD78B39905}" srcOrd="9" destOrd="0" presId="urn:microsoft.com/office/officeart/2005/8/layout/default"/>
    <dgm:cxn modelId="{1F8EC02E-C0F9-47B0-BB6E-ECC56CC8DE30}" type="presParOf" srcId="{A5482AF2-6DB6-4324-A2F3-90ACE16A280B}" destId="{A7C2CF7B-5C53-4F97-9691-3DCFCC86B5A1}" srcOrd="10" destOrd="0" presId="urn:microsoft.com/office/officeart/2005/8/layout/default"/>
    <dgm:cxn modelId="{9DB61232-6D20-40A6-A618-7A682116E086}" type="presParOf" srcId="{A5482AF2-6DB6-4324-A2F3-90ACE16A280B}" destId="{B03771A0-DE3C-4D77-9F22-01DC2B9C61CA}" srcOrd="11" destOrd="0" presId="urn:microsoft.com/office/officeart/2005/8/layout/default"/>
    <dgm:cxn modelId="{B02039B1-361D-41F1-ABFD-6AC2BE54D5CC}" type="presParOf" srcId="{A5482AF2-6DB6-4324-A2F3-90ACE16A280B}" destId="{EEB9D393-5497-4E37-AE8E-DDB2551DFD72}" srcOrd="12" destOrd="0" presId="urn:microsoft.com/office/officeart/2005/8/layout/default"/>
    <dgm:cxn modelId="{C00F31CF-0DCF-451C-84DF-F5D589DA96DF}" type="presParOf" srcId="{A5482AF2-6DB6-4324-A2F3-90ACE16A280B}" destId="{A171D269-4635-4F1C-BA51-D951A123DB9E}" srcOrd="13" destOrd="0" presId="urn:microsoft.com/office/officeart/2005/8/layout/default"/>
    <dgm:cxn modelId="{1978B61D-3DD5-475B-9EAB-6886CFDDFF39}" type="presParOf" srcId="{A5482AF2-6DB6-4324-A2F3-90ACE16A280B}" destId="{3007E3DD-EB3D-49BC-803A-4D9BADAEA5A3}" srcOrd="14" destOrd="0" presId="urn:microsoft.com/office/officeart/2005/8/layout/default"/>
    <dgm:cxn modelId="{7AB2B272-3ECF-439A-8861-D8815B526D1B}" type="presParOf" srcId="{A5482AF2-6DB6-4324-A2F3-90ACE16A280B}" destId="{A6E2D635-9C85-4327-B799-D578E3F384DA}" srcOrd="15" destOrd="0" presId="urn:microsoft.com/office/officeart/2005/8/layout/default"/>
    <dgm:cxn modelId="{1CBF707D-604A-4629-81F5-52233FC187AE}" type="presParOf" srcId="{A5482AF2-6DB6-4324-A2F3-90ACE16A280B}" destId="{D1E3E2EF-5ED5-4722-BE32-6FF92F0EB442}" srcOrd="16" destOrd="0" presId="urn:microsoft.com/office/officeart/2005/8/layout/default"/>
    <dgm:cxn modelId="{5E65F539-59DF-4326-9AEC-610C3FD4C4CF}" type="presParOf" srcId="{A5482AF2-6DB6-4324-A2F3-90ACE16A280B}" destId="{9CA35E63-F334-4D42-837F-96B26E03E750}" srcOrd="17" destOrd="0" presId="urn:microsoft.com/office/officeart/2005/8/layout/default"/>
    <dgm:cxn modelId="{0DE9B558-4F58-4C75-9285-6AA2B5EBACAD}" type="presParOf" srcId="{A5482AF2-6DB6-4324-A2F3-90ACE16A280B}" destId="{45BE044F-F453-4E07-B4CF-4D95298435E4}" srcOrd="18" destOrd="0" presId="urn:microsoft.com/office/officeart/2005/8/layout/default"/>
    <dgm:cxn modelId="{4C50F15E-CBD3-48D0-8D5F-969C7C59D7C8}" type="presParOf" srcId="{A5482AF2-6DB6-4324-A2F3-90ACE16A280B}" destId="{9744A660-4648-4AD7-B2C4-DC9B38545258}" srcOrd="19" destOrd="0" presId="urn:microsoft.com/office/officeart/2005/8/layout/default"/>
    <dgm:cxn modelId="{54BA065F-B74F-4FA9-950E-B87F1B5B14EC}" type="presParOf" srcId="{A5482AF2-6DB6-4324-A2F3-90ACE16A280B}" destId="{688C715D-C39A-4E2B-B171-2CA87156C2EF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4046B5-D225-4A89-8C43-42A001D9B485}" type="doc">
      <dgm:prSet loTypeId="urn:microsoft.com/office/officeart/2005/8/layout/defaul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982ECB7-8B80-4E83-AFCA-E8B05625352E}">
      <dgm:prSet/>
      <dgm:spPr>
        <a:solidFill>
          <a:srgbClr val="1588FF"/>
        </a:solidFill>
      </dgm:spPr>
      <dgm:t>
        <a:bodyPr/>
        <a:lstStyle/>
        <a:p>
          <a:r>
            <a:rPr lang="en-US"/>
            <a:t>Company</a:t>
          </a:r>
        </a:p>
      </dgm:t>
    </dgm:pt>
    <dgm:pt modelId="{AF4E0FDE-D800-43E5-8B1B-B349058DDC2F}" type="parTrans" cxnId="{480AF54E-66E0-4E66-8409-4AE4ED444287}">
      <dgm:prSet/>
      <dgm:spPr/>
      <dgm:t>
        <a:bodyPr/>
        <a:lstStyle/>
        <a:p>
          <a:endParaRPr lang="en-US"/>
        </a:p>
      </dgm:t>
    </dgm:pt>
    <dgm:pt modelId="{AA0255F1-50CB-4B3F-B6CD-CD8598AA29EB}" type="sibTrans" cxnId="{480AF54E-66E0-4E66-8409-4AE4ED444287}">
      <dgm:prSet/>
      <dgm:spPr/>
      <dgm:t>
        <a:bodyPr/>
        <a:lstStyle/>
        <a:p>
          <a:endParaRPr lang="en-US"/>
        </a:p>
      </dgm:t>
    </dgm:pt>
    <dgm:pt modelId="{FC174B1E-B4CE-4D0B-82AF-2ECF8A266D4D}">
      <dgm:prSet/>
      <dgm:spPr>
        <a:solidFill>
          <a:srgbClr val="1588FF"/>
        </a:solidFill>
      </dgm:spPr>
      <dgm:t>
        <a:bodyPr/>
        <a:lstStyle/>
        <a:p>
          <a:r>
            <a:rPr lang="en-US"/>
            <a:t>Title</a:t>
          </a:r>
        </a:p>
      </dgm:t>
    </dgm:pt>
    <dgm:pt modelId="{1DD20739-7413-447A-AD59-7977E642F458}" type="parTrans" cxnId="{A645AEDD-1D0F-4D7B-8DAA-BAAB33FE32E8}">
      <dgm:prSet/>
      <dgm:spPr/>
      <dgm:t>
        <a:bodyPr/>
        <a:lstStyle/>
        <a:p>
          <a:endParaRPr lang="en-US"/>
        </a:p>
      </dgm:t>
    </dgm:pt>
    <dgm:pt modelId="{2F406E15-D8DB-4B7D-AAD2-0BA1CCFAFFF8}" type="sibTrans" cxnId="{A645AEDD-1D0F-4D7B-8DAA-BAAB33FE32E8}">
      <dgm:prSet/>
      <dgm:spPr/>
      <dgm:t>
        <a:bodyPr/>
        <a:lstStyle/>
        <a:p>
          <a:endParaRPr lang="en-US"/>
        </a:p>
      </dgm:t>
    </dgm:pt>
    <dgm:pt modelId="{D780B7D8-12EE-4AA1-AC1B-EE392FCB0FA5}">
      <dgm:prSet/>
      <dgm:spPr>
        <a:solidFill>
          <a:srgbClr val="1588FF"/>
        </a:solidFill>
      </dgm:spPr>
      <dgm:t>
        <a:bodyPr/>
        <a:lstStyle/>
        <a:p>
          <a:r>
            <a:rPr lang="en-US"/>
            <a:t>Personal title</a:t>
          </a:r>
        </a:p>
      </dgm:t>
    </dgm:pt>
    <dgm:pt modelId="{5E03C831-6859-4987-B8CA-8CE886F6094C}" type="parTrans" cxnId="{C27B07D8-931E-4E5F-91F8-5255AF673783}">
      <dgm:prSet/>
      <dgm:spPr/>
      <dgm:t>
        <a:bodyPr/>
        <a:lstStyle/>
        <a:p>
          <a:endParaRPr lang="en-US"/>
        </a:p>
      </dgm:t>
    </dgm:pt>
    <dgm:pt modelId="{EC2B52A6-1CBA-4ECA-AAEB-71E48B0B4FB2}" type="sibTrans" cxnId="{C27B07D8-931E-4E5F-91F8-5255AF673783}">
      <dgm:prSet/>
      <dgm:spPr/>
      <dgm:t>
        <a:bodyPr/>
        <a:lstStyle/>
        <a:p>
          <a:endParaRPr lang="en-US"/>
        </a:p>
      </dgm:t>
    </dgm:pt>
    <dgm:pt modelId="{027467C0-C7E2-4B36-9A99-FC094EEEE9DA}">
      <dgm:prSet/>
      <dgm:spPr>
        <a:solidFill>
          <a:srgbClr val="1588FF"/>
        </a:solidFill>
      </dgm:spPr>
      <dgm:t>
        <a:bodyPr/>
        <a:lstStyle/>
        <a:p>
          <a:r>
            <a:rPr lang="en-US"/>
            <a:t>Personal suffix</a:t>
          </a:r>
        </a:p>
      </dgm:t>
    </dgm:pt>
    <dgm:pt modelId="{D294953B-1E5B-43A5-95AA-94A2F9E69ED6}" type="parTrans" cxnId="{2345B639-70B3-4B48-82DE-FAC42D3FE0CC}">
      <dgm:prSet/>
      <dgm:spPr/>
      <dgm:t>
        <a:bodyPr/>
        <a:lstStyle/>
        <a:p>
          <a:endParaRPr lang="en-US"/>
        </a:p>
      </dgm:t>
    </dgm:pt>
    <dgm:pt modelId="{CBCED371-B658-4BB2-838C-6A175BEFA256}" type="sibTrans" cxnId="{2345B639-70B3-4B48-82DE-FAC42D3FE0CC}">
      <dgm:prSet/>
      <dgm:spPr/>
      <dgm:t>
        <a:bodyPr/>
        <a:lstStyle/>
        <a:p>
          <a:endParaRPr lang="en-US"/>
        </a:p>
      </dgm:t>
    </dgm:pt>
    <dgm:pt modelId="{FFA0DF45-06ED-491C-980D-C00A44E3ED0D}">
      <dgm:prSet/>
      <dgm:spPr>
        <a:solidFill>
          <a:srgbClr val="1588FF"/>
        </a:solidFill>
      </dgm:spPr>
      <dgm:t>
        <a:bodyPr/>
        <a:lstStyle/>
        <a:p>
          <a:r>
            <a:rPr lang="en-US"/>
            <a:t>Address books</a:t>
          </a:r>
        </a:p>
      </dgm:t>
    </dgm:pt>
    <dgm:pt modelId="{560630CB-10F8-4ED3-8299-049C5151AF94}" type="parTrans" cxnId="{18D75CE6-D0D0-4FDF-AC8C-E231EB4B66E7}">
      <dgm:prSet/>
      <dgm:spPr/>
      <dgm:t>
        <a:bodyPr/>
        <a:lstStyle/>
        <a:p>
          <a:endParaRPr lang="en-US"/>
        </a:p>
      </dgm:t>
    </dgm:pt>
    <dgm:pt modelId="{8225F0CD-70CE-4AA0-A014-CA7CD0AAA068}" type="sibTrans" cxnId="{18D75CE6-D0D0-4FDF-AC8C-E231EB4B66E7}">
      <dgm:prSet/>
      <dgm:spPr/>
      <dgm:t>
        <a:bodyPr/>
        <a:lstStyle/>
        <a:p>
          <a:endParaRPr lang="en-US"/>
        </a:p>
      </dgm:t>
    </dgm:pt>
    <dgm:pt modelId="{C90FD5F8-406C-4B01-82BF-24AA9F2FF38A}">
      <dgm:prSet/>
      <dgm:spPr>
        <a:solidFill>
          <a:srgbClr val="1588FF"/>
        </a:solidFill>
      </dgm:spPr>
      <dgm:t>
        <a:bodyPr/>
        <a:lstStyle/>
        <a:p>
          <a:r>
            <a:rPr lang="en-US"/>
            <a:t>Marital status</a:t>
          </a:r>
        </a:p>
      </dgm:t>
    </dgm:pt>
    <dgm:pt modelId="{84A75DF5-C12F-4594-9921-508D55E5C2FE}" type="parTrans" cxnId="{ACD3E58D-7502-46F1-92AA-A2CE7950EE4B}">
      <dgm:prSet/>
      <dgm:spPr/>
      <dgm:t>
        <a:bodyPr/>
        <a:lstStyle/>
        <a:p>
          <a:endParaRPr lang="en-US"/>
        </a:p>
      </dgm:t>
    </dgm:pt>
    <dgm:pt modelId="{212786F5-511D-4DB5-BCAE-302D77F33DC4}" type="sibTrans" cxnId="{ACD3E58D-7502-46F1-92AA-A2CE7950EE4B}">
      <dgm:prSet/>
      <dgm:spPr/>
      <dgm:t>
        <a:bodyPr/>
        <a:lstStyle/>
        <a:p>
          <a:endParaRPr lang="en-US"/>
        </a:p>
      </dgm:t>
    </dgm:pt>
    <dgm:pt modelId="{608BC3FB-1FE2-450D-94B4-C67BDC245141}">
      <dgm:prSet/>
      <dgm:spPr>
        <a:solidFill>
          <a:srgbClr val="1588FF"/>
        </a:solidFill>
      </dgm:spPr>
      <dgm:t>
        <a:bodyPr/>
        <a:lstStyle/>
        <a:p>
          <a:r>
            <a:rPr lang="en-US"/>
            <a:t>Language</a:t>
          </a:r>
        </a:p>
      </dgm:t>
    </dgm:pt>
    <dgm:pt modelId="{A30FDFEF-FD5A-4085-8D05-D88661D18380}" type="parTrans" cxnId="{1927C177-2B0C-493B-9E07-FC94AF627AF7}">
      <dgm:prSet/>
      <dgm:spPr/>
      <dgm:t>
        <a:bodyPr/>
        <a:lstStyle/>
        <a:p>
          <a:endParaRPr lang="en-US"/>
        </a:p>
      </dgm:t>
    </dgm:pt>
    <dgm:pt modelId="{D53F7E82-7134-48CA-98DE-82623AEF2C99}" type="sibTrans" cxnId="{1927C177-2B0C-493B-9E07-FC94AF627AF7}">
      <dgm:prSet/>
      <dgm:spPr/>
      <dgm:t>
        <a:bodyPr/>
        <a:lstStyle/>
        <a:p>
          <a:endParaRPr lang="en-US"/>
        </a:p>
      </dgm:t>
    </dgm:pt>
    <dgm:pt modelId="{D3DC2FEE-BAF8-42D6-B3C1-555934C50264}">
      <dgm:prSet/>
      <dgm:spPr>
        <a:solidFill>
          <a:srgbClr val="1588FF"/>
        </a:solidFill>
      </dgm:spPr>
      <dgm:t>
        <a:bodyPr/>
        <a:lstStyle/>
        <a:p>
          <a:r>
            <a:rPr lang="en-US"/>
            <a:t>Ethnic origin</a:t>
          </a:r>
        </a:p>
      </dgm:t>
    </dgm:pt>
    <dgm:pt modelId="{00A07857-B88F-4CE0-88F0-8D16A40B823E}" type="parTrans" cxnId="{28B87BD1-6038-433B-9A22-794FCB1C8849}">
      <dgm:prSet/>
      <dgm:spPr/>
      <dgm:t>
        <a:bodyPr/>
        <a:lstStyle/>
        <a:p>
          <a:endParaRPr lang="en-US"/>
        </a:p>
      </dgm:t>
    </dgm:pt>
    <dgm:pt modelId="{C37BE0C1-A0BD-45F8-B373-EB8B44A5E5DD}" type="sibTrans" cxnId="{28B87BD1-6038-433B-9A22-794FCB1C8849}">
      <dgm:prSet/>
      <dgm:spPr/>
      <dgm:t>
        <a:bodyPr/>
        <a:lstStyle/>
        <a:p>
          <a:endParaRPr lang="en-US"/>
        </a:p>
      </dgm:t>
    </dgm:pt>
    <dgm:pt modelId="{6E5FB278-2D01-4AD5-9B78-C25F9F1500C2}">
      <dgm:prSet/>
      <dgm:spPr>
        <a:solidFill>
          <a:srgbClr val="1588FF"/>
        </a:solidFill>
      </dgm:spPr>
      <dgm:t>
        <a:bodyPr/>
        <a:lstStyle/>
        <a:p>
          <a:r>
            <a:rPr lang="en-US"/>
            <a:t>Veteran status</a:t>
          </a:r>
        </a:p>
      </dgm:t>
    </dgm:pt>
    <dgm:pt modelId="{30D811DE-5BCF-405F-8570-3F19BB0513D0}" type="parTrans" cxnId="{25B64521-9325-4DD5-85D4-F951793EA416}">
      <dgm:prSet/>
      <dgm:spPr/>
      <dgm:t>
        <a:bodyPr/>
        <a:lstStyle/>
        <a:p>
          <a:endParaRPr lang="en-US"/>
        </a:p>
      </dgm:t>
    </dgm:pt>
    <dgm:pt modelId="{CCAC3F79-BAF8-46A9-88C2-9040CFDA275C}" type="sibTrans" cxnId="{25B64521-9325-4DD5-85D4-F951793EA416}">
      <dgm:prSet/>
      <dgm:spPr/>
      <dgm:t>
        <a:bodyPr/>
        <a:lstStyle/>
        <a:p>
          <a:endParaRPr lang="en-US"/>
        </a:p>
      </dgm:t>
    </dgm:pt>
    <dgm:pt modelId="{28C7AB81-1189-40C2-BBBC-99ACA6DFC7D6}">
      <dgm:prSet/>
      <dgm:spPr>
        <a:solidFill>
          <a:srgbClr val="1588FF"/>
        </a:solidFill>
      </dgm:spPr>
      <dgm:t>
        <a:bodyPr/>
        <a:lstStyle/>
        <a:p>
          <a:r>
            <a:rPr lang="en-US"/>
            <a:t>Native language</a:t>
          </a:r>
        </a:p>
      </dgm:t>
    </dgm:pt>
    <dgm:pt modelId="{1B6BC748-F3D9-435E-BB32-F43641FA81DE}" type="parTrans" cxnId="{393A85A0-23D0-46AA-A482-481FADE63009}">
      <dgm:prSet/>
      <dgm:spPr/>
      <dgm:t>
        <a:bodyPr/>
        <a:lstStyle/>
        <a:p>
          <a:endParaRPr lang="en-US"/>
        </a:p>
      </dgm:t>
    </dgm:pt>
    <dgm:pt modelId="{052D0766-8F6B-446E-8EE3-E610CB3A9EAF}" type="sibTrans" cxnId="{393A85A0-23D0-46AA-A482-481FADE63009}">
      <dgm:prSet/>
      <dgm:spPr/>
      <dgm:t>
        <a:bodyPr/>
        <a:lstStyle/>
        <a:p>
          <a:endParaRPr lang="en-US"/>
        </a:p>
      </dgm:t>
    </dgm:pt>
    <dgm:pt modelId="{5B075E97-B449-4916-BC76-9832917C40BD}">
      <dgm:prSet/>
      <dgm:spPr>
        <a:solidFill>
          <a:srgbClr val="1588FF"/>
        </a:solidFill>
      </dgm:spPr>
      <dgm:t>
        <a:bodyPr/>
        <a:lstStyle/>
        <a:p>
          <a:r>
            <a:rPr lang="en-US"/>
            <a:t>Notice unit</a:t>
          </a:r>
        </a:p>
      </dgm:t>
    </dgm:pt>
    <dgm:pt modelId="{C3710632-D0F9-4917-8D15-79AEAD99F348}" type="parTrans" cxnId="{FF5EE6EA-1052-40AA-BDA5-C3E2E7435307}">
      <dgm:prSet/>
      <dgm:spPr/>
      <dgm:t>
        <a:bodyPr/>
        <a:lstStyle/>
        <a:p>
          <a:endParaRPr lang="en-US"/>
        </a:p>
      </dgm:t>
    </dgm:pt>
    <dgm:pt modelId="{79FCC212-E52C-4C30-848C-C8AC99012E34}" type="sibTrans" cxnId="{FF5EE6EA-1052-40AA-BDA5-C3E2E7435307}">
      <dgm:prSet/>
      <dgm:spPr/>
      <dgm:t>
        <a:bodyPr/>
        <a:lstStyle/>
        <a:p>
          <a:endParaRPr lang="en-US"/>
        </a:p>
      </dgm:t>
    </dgm:pt>
    <dgm:pt modelId="{A1562B34-E97F-40BD-80C8-6EFBE3365336}">
      <dgm:prSet/>
      <dgm:spPr>
        <a:solidFill>
          <a:srgbClr val="1588FF"/>
        </a:solidFill>
      </dgm:spPr>
      <dgm:t>
        <a:bodyPr/>
        <a:lstStyle/>
        <a:p>
          <a:r>
            <a:rPr lang="en-US"/>
            <a:t>Calendar</a:t>
          </a:r>
        </a:p>
      </dgm:t>
    </dgm:pt>
    <dgm:pt modelId="{112BC15D-7BC1-41C2-988E-A4A6E816BF81}" type="parTrans" cxnId="{2F315772-81A5-491C-BACF-8344AF4B97E7}">
      <dgm:prSet/>
      <dgm:spPr/>
      <dgm:t>
        <a:bodyPr/>
        <a:lstStyle/>
        <a:p>
          <a:endParaRPr lang="en-US"/>
        </a:p>
      </dgm:t>
    </dgm:pt>
    <dgm:pt modelId="{ECC43D3B-1D19-490F-8DE7-7478AA34B46C}" type="sibTrans" cxnId="{2F315772-81A5-491C-BACF-8344AF4B97E7}">
      <dgm:prSet/>
      <dgm:spPr/>
      <dgm:t>
        <a:bodyPr/>
        <a:lstStyle/>
        <a:p>
          <a:endParaRPr lang="en-US"/>
        </a:p>
      </dgm:t>
    </dgm:pt>
    <dgm:pt modelId="{6DAC1490-E3C6-41BF-B566-50B9E9C39703}">
      <dgm:prSet/>
      <dgm:spPr>
        <a:solidFill>
          <a:srgbClr val="1588FF"/>
        </a:solidFill>
      </dgm:spPr>
      <dgm:t>
        <a:bodyPr/>
        <a:lstStyle/>
        <a:p>
          <a:r>
            <a:rPr lang="en-US"/>
            <a:t>Regulatory establishment</a:t>
          </a:r>
        </a:p>
      </dgm:t>
    </dgm:pt>
    <dgm:pt modelId="{6A3064EE-3966-4404-B2F5-F3A525F9BDEB}" type="parTrans" cxnId="{A91E09BD-EBE6-4507-8F5C-7767A9536FAB}">
      <dgm:prSet/>
      <dgm:spPr/>
      <dgm:t>
        <a:bodyPr/>
        <a:lstStyle/>
        <a:p>
          <a:endParaRPr lang="en-US"/>
        </a:p>
      </dgm:t>
    </dgm:pt>
    <dgm:pt modelId="{1B87C450-4147-4506-B750-23E2A6762FBD}" type="sibTrans" cxnId="{A91E09BD-EBE6-4507-8F5C-7767A9536FAB}">
      <dgm:prSet/>
      <dgm:spPr/>
      <dgm:t>
        <a:bodyPr/>
        <a:lstStyle/>
        <a:p>
          <a:endParaRPr lang="en-US"/>
        </a:p>
      </dgm:t>
    </dgm:pt>
    <dgm:pt modelId="{980C1269-08D3-45C2-ABF7-7C065F6FAA1D}">
      <dgm:prSet/>
      <dgm:spPr>
        <a:solidFill>
          <a:srgbClr val="1588FF"/>
        </a:solidFill>
      </dgm:spPr>
      <dgm:t>
        <a:bodyPr/>
        <a:lstStyle/>
        <a:p>
          <a:r>
            <a:rPr lang="en-US"/>
            <a:t>Affordable care act</a:t>
          </a:r>
        </a:p>
      </dgm:t>
    </dgm:pt>
    <dgm:pt modelId="{1275E0EA-A7D2-42C3-93F0-EE5BAC69A483}" type="parTrans" cxnId="{C57FB7F2-6C8A-4625-A0C8-1E8DE084302F}">
      <dgm:prSet/>
      <dgm:spPr/>
      <dgm:t>
        <a:bodyPr/>
        <a:lstStyle/>
        <a:p>
          <a:endParaRPr lang="en-US"/>
        </a:p>
      </dgm:t>
    </dgm:pt>
    <dgm:pt modelId="{A7313C8E-58F7-4072-9EA7-D38DCD8D1172}" type="sibTrans" cxnId="{C57FB7F2-6C8A-4625-A0C8-1E8DE084302F}">
      <dgm:prSet/>
      <dgm:spPr/>
      <dgm:t>
        <a:bodyPr/>
        <a:lstStyle/>
        <a:p>
          <a:endParaRPr lang="en-US"/>
        </a:p>
      </dgm:t>
    </dgm:pt>
    <dgm:pt modelId="{4107BEEB-994C-4CE0-ACF0-8CBC490F1339}">
      <dgm:prSet/>
      <dgm:spPr>
        <a:solidFill>
          <a:srgbClr val="1588FF"/>
        </a:solidFill>
      </dgm:spPr>
      <dgm:t>
        <a:bodyPr/>
        <a:lstStyle/>
        <a:p>
          <a:r>
            <a:rPr lang="en-US"/>
            <a:t>CostCenter</a:t>
          </a:r>
        </a:p>
      </dgm:t>
    </dgm:pt>
    <dgm:pt modelId="{2013F670-A999-4F3A-BDDA-E0A27ECD9ED1}" type="parTrans" cxnId="{9D6157DF-8229-47C3-955E-50A0724ED8A0}">
      <dgm:prSet/>
      <dgm:spPr/>
      <dgm:t>
        <a:bodyPr/>
        <a:lstStyle/>
        <a:p>
          <a:endParaRPr lang="en-US"/>
        </a:p>
      </dgm:t>
    </dgm:pt>
    <dgm:pt modelId="{48309FA1-C233-448D-9024-A414A047A25C}" type="sibTrans" cxnId="{9D6157DF-8229-47C3-955E-50A0724ED8A0}">
      <dgm:prSet/>
      <dgm:spPr/>
      <dgm:t>
        <a:bodyPr/>
        <a:lstStyle/>
        <a:p>
          <a:endParaRPr lang="en-US"/>
        </a:p>
      </dgm:t>
    </dgm:pt>
    <dgm:pt modelId="{05746702-7E19-4124-9C7F-76CD5E0AC412}" type="pres">
      <dgm:prSet presAssocID="{9A4046B5-D225-4A89-8C43-42A001D9B485}" presName="diagram" presStyleCnt="0">
        <dgm:presLayoutVars>
          <dgm:dir/>
          <dgm:resizeHandles val="exact"/>
        </dgm:presLayoutVars>
      </dgm:prSet>
      <dgm:spPr/>
    </dgm:pt>
    <dgm:pt modelId="{6523CB41-65D1-4FEF-88F6-4862F9CBAB32}" type="pres">
      <dgm:prSet presAssocID="{A982ECB7-8B80-4E83-AFCA-E8B05625352E}" presName="node" presStyleLbl="node1" presStyleIdx="0" presStyleCnt="15">
        <dgm:presLayoutVars>
          <dgm:bulletEnabled val="1"/>
        </dgm:presLayoutVars>
      </dgm:prSet>
      <dgm:spPr/>
    </dgm:pt>
    <dgm:pt modelId="{7149FD8B-5B6E-49C6-ACE9-E4470A7156B2}" type="pres">
      <dgm:prSet presAssocID="{AA0255F1-50CB-4B3F-B6CD-CD8598AA29EB}" presName="sibTrans" presStyleCnt="0"/>
      <dgm:spPr/>
    </dgm:pt>
    <dgm:pt modelId="{A13279FC-83BE-4BE1-8C95-335A3A076C96}" type="pres">
      <dgm:prSet presAssocID="{FC174B1E-B4CE-4D0B-82AF-2ECF8A266D4D}" presName="node" presStyleLbl="node1" presStyleIdx="1" presStyleCnt="15">
        <dgm:presLayoutVars>
          <dgm:bulletEnabled val="1"/>
        </dgm:presLayoutVars>
      </dgm:prSet>
      <dgm:spPr/>
    </dgm:pt>
    <dgm:pt modelId="{2521A836-FB12-4306-8951-FAC71C211162}" type="pres">
      <dgm:prSet presAssocID="{2F406E15-D8DB-4B7D-AAD2-0BA1CCFAFFF8}" presName="sibTrans" presStyleCnt="0"/>
      <dgm:spPr/>
    </dgm:pt>
    <dgm:pt modelId="{F3B3847D-ABBB-43C0-9626-71DF7526EEB9}" type="pres">
      <dgm:prSet presAssocID="{D780B7D8-12EE-4AA1-AC1B-EE392FCB0FA5}" presName="node" presStyleLbl="node1" presStyleIdx="2" presStyleCnt="15">
        <dgm:presLayoutVars>
          <dgm:bulletEnabled val="1"/>
        </dgm:presLayoutVars>
      </dgm:prSet>
      <dgm:spPr/>
    </dgm:pt>
    <dgm:pt modelId="{725782BA-D8E1-4297-9B00-98E61D00B8C8}" type="pres">
      <dgm:prSet presAssocID="{EC2B52A6-1CBA-4ECA-AAEB-71E48B0B4FB2}" presName="sibTrans" presStyleCnt="0"/>
      <dgm:spPr/>
    </dgm:pt>
    <dgm:pt modelId="{DB8AE313-E002-4AE2-BF0B-74AD25AB09ED}" type="pres">
      <dgm:prSet presAssocID="{027467C0-C7E2-4B36-9A99-FC094EEEE9DA}" presName="node" presStyleLbl="node1" presStyleIdx="3" presStyleCnt="15">
        <dgm:presLayoutVars>
          <dgm:bulletEnabled val="1"/>
        </dgm:presLayoutVars>
      </dgm:prSet>
      <dgm:spPr/>
    </dgm:pt>
    <dgm:pt modelId="{EF3FB787-6DA0-46CD-8D2F-BF5FDA6BFA6D}" type="pres">
      <dgm:prSet presAssocID="{CBCED371-B658-4BB2-838C-6A175BEFA256}" presName="sibTrans" presStyleCnt="0"/>
      <dgm:spPr/>
    </dgm:pt>
    <dgm:pt modelId="{96C917D9-9B0D-43BD-AFB8-DF4980F90851}" type="pres">
      <dgm:prSet presAssocID="{FFA0DF45-06ED-491C-980D-C00A44E3ED0D}" presName="node" presStyleLbl="node1" presStyleIdx="4" presStyleCnt="15">
        <dgm:presLayoutVars>
          <dgm:bulletEnabled val="1"/>
        </dgm:presLayoutVars>
      </dgm:prSet>
      <dgm:spPr/>
    </dgm:pt>
    <dgm:pt modelId="{D169CF05-5688-416B-A2E6-CBA2875D0A88}" type="pres">
      <dgm:prSet presAssocID="{8225F0CD-70CE-4AA0-A014-CA7CD0AAA068}" presName="sibTrans" presStyleCnt="0"/>
      <dgm:spPr/>
    </dgm:pt>
    <dgm:pt modelId="{B3036F68-4313-41FB-8D74-E470C41AC760}" type="pres">
      <dgm:prSet presAssocID="{C90FD5F8-406C-4B01-82BF-24AA9F2FF38A}" presName="node" presStyleLbl="node1" presStyleIdx="5" presStyleCnt="15">
        <dgm:presLayoutVars>
          <dgm:bulletEnabled val="1"/>
        </dgm:presLayoutVars>
      </dgm:prSet>
      <dgm:spPr/>
    </dgm:pt>
    <dgm:pt modelId="{0B1E0C48-78E6-43CE-A937-C0D6CA8DB3B5}" type="pres">
      <dgm:prSet presAssocID="{212786F5-511D-4DB5-BCAE-302D77F33DC4}" presName="sibTrans" presStyleCnt="0"/>
      <dgm:spPr/>
    </dgm:pt>
    <dgm:pt modelId="{033DAA8C-958D-4CD9-A830-4A84B29AA072}" type="pres">
      <dgm:prSet presAssocID="{608BC3FB-1FE2-450D-94B4-C67BDC245141}" presName="node" presStyleLbl="node1" presStyleIdx="6" presStyleCnt="15">
        <dgm:presLayoutVars>
          <dgm:bulletEnabled val="1"/>
        </dgm:presLayoutVars>
      </dgm:prSet>
      <dgm:spPr/>
    </dgm:pt>
    <dgm:pt modelId="{C609BE73-D793-4F24-8ED6-8BAC998AB604}" type="pres">
      <dgm:prSet presAssocID="{D53F7E82-7134-48CA-98DE-82623AEF2C99}" presName="sibTrans" presStyleCnt="0"/>
      <dgm:spPr/>
    </dgm:pt>
    <dgm:pt modelId="{EAD0881C-65B3-4F73-96F1-0F89A2451DDE}" type="pres">
      <dgm:prSet presAssocID="{D3DC2FEE-BAF8-42D6-B3C1-555934C50264}" presName="node" presStyleLbl="node1" presStyleIdx="7" presStyleCnt="15">
        <dgm:presLayoutVars>
          <dgm:bulletEnabled val="1"/>
        </dgm:presLayoutVars>
      </dgm:prSet>
      <dgm:spPr/>
    </dgm:pt>
    <dgm:pt modelId="{D99312F4-B065-418A-964A-1ADE13A565A2}" type="pres">
      <dgm:prSet presAssocID="{C37BE0C1-A0BD-45F8-B373-EB8B44A5E5DD}" presName="sibTrans" presStyleCnt="0"/>
      <dgm:spPr/>
    </dgm:pt>
    <dgm:pt modelId="{61809E4C-8BA3-4732-9AC3-3C565986AA8B}" type="pres">
      <dgm:prSet presAssocID="{6E5FB278-2D01-4AD5-9B78-C25F9F1500C2}" presName="node" presStyleLbl="node1" presStyleIdx="8" presStyleCnt="15">
        <dgm:presLayoutVars>
          <dgm:bulletEnabled val="1"/>
        </dgm:presLayoutVars>
      </dgm:prSet>
      <dgm:spPr/>
    </dgm:pt>
    <dgm:pt modelId="{DC5225AF-05B5-4F32-9F38-E6CE04EB7388}" type="pres">
      <dgm:prSet presAssocID="{CCAC3F79-BAF8-46A9-88C2-9040CFDA275C}" presName="sibTrans" presStyleCnt="0"/>
      <dgm:spPr/>
    </dgm:pt>
    <dgm:pt modelId="{B1ECDDEE-089D-4DFE-BFF1-DDCCA45DDAB7}" type="pres">
      <dgm:prSet presAssocID="{28C7AB81-1189-40C2-BBBC-99ACA6DFC7D6}" presName="node" presStyleLbl="node1" presStyleIdx="9" presStyleCnt="15">
        <dgm:presLayoutVars>
          <dgm:bulletEnabled val="1"/>
        </dgm:presLayoutVars>
      </dgm:prSet>
      <dgm:spPr/>
    </dgm:pt>
    <dgm:pt modelId="{4221B3F2-14E7-4342-8F4C-AED7DEC46872}" type="pres">
      <dgm:prSet presAssocID="{052D0766-8F6B-446E-8EE3-E610CB3A9EAF}" presName="sibTrans" presStyleCnt="0"/>
      <dgm:spPr/>
    </dgm:pt>
    <dgm:pt modelId="{F93D5F09-94EA-476C-856A-518EFE047B6F}" type="pres">
      <dgm:prSet presAssocID="{5B075E97-B449-4916-BC76-9832917C40BD}" presName="node" presStyleLbl="node1" presStyleIdx="10" presStyleCnt="15">
        <dgm:presLayoutVars>
          <dgm:bulletEnabled val="1"/>
        </dgm:presLayoutVars>
      </dgm:prSet>
      <dgm:spPr/>
    </dgm:pt>
    <dgm:pt modelId="{399497E6-080F-46C4-AB25-F92EC9FDB563}" type="pres">
      <dgm:prSet presAssocID="{79FCC212-E52C-4C30-848C-C8AC99012E34}" presName="sibTrans" presStyleCnt="0"/>
      <dgm:spPr/>
    </dgm:pt>
    <dgm:pt modelId="{C41664A3-B408-4AEC-AF61-61F52C70DF10}" type="pres">
      <dgm:prSet presAssocID="{A1562B34-E97F-40BD-80C8-6EFBE3365336}" presName="node" presStyleLbl="node1" presStyleIdx="11" presStyleCnt="15">
        <dgm:presLayoutVars>
          <dgm:bulletEnabled val="1"/>
        </dgm:presLayoutVars>
      </dgm:prSet>
      <dgm:spPr/>
    </dgm:pt>
    <dgm:pt modelId="{E1B5D390-2E7A-4348-B490-7C9CA527E1AE}" type="pres">
      <dgm:prSet presAssocID="{ECC43D3B-1D19-490F-8DE7-7478AA34B46C}" presName="sibTrans" presStyleCnt="0"/>
      <dgm:spPr/>
    </dgm:pt>
    <dgm:pt modelId="{C538488D-5C40-4CEC-B11A-E90381CD6C5B}" type="pres">
      <dgm:prSet presAssocID="{6DAC1490-E3C6-41BF-B566-50B9E9C39703}" presName="node" presStyleLbl="node1" presStyleIdx="12" presStyleCnt="15">
        <dgm:presLayoutVars>
          <dgm:bulletEnabled val="1"/>
        </dgm:presLayoutVars>
      </dgm:prSet>
      <dgm:spPr/>
    </dgm:pt>
    <dgm:pt modelId="{59A9F35B-B059-41FA-A3DB-DC3BE70FE260}" type="pres">
      <dgm:prSet presAssocID="{1B87C450-4147-4506-B750-23E2A6762FBD}" presName="sibTrans" presStyleCnt="0"/>
      <dgm:spPr/>
    </dgm:pt>
    <dgm:pt modelId="{56A2080B-9747-479F-A408-1111569B6598}" type="pres">
      <dgm:prSet presAssocID="{980C1269-08D3-45C2-ABF7-7C065F6FAA1D}" presName="node" presStyleLbl="node1" presStyleIdx="13" presStyleCnt="15">
        <dgm:presLayoutVars>
          <dgm:bulletEnabled val="1"/>
        </dgm:presLayoutVars>
      </dgm:prSet>
      <dgm:spPr/>
    </dgm:pt>
    <dgm:pt modelId="{2065C99C-052B-48AD-880F-FA5F11D0DCCD}" type="pres">
      <dgm:prSet presAssocID="{A7313C8E-58F7-4072-9EA7-D38DCD8D1172}" presName="sibTrans" presStyleCnt="0"/>
      <dgm:spPr/>
    </dgm:pt>
    <dgm:pt modelId="{6FC3208C-DD60-412B-8FF8-6B7A3A97D70E}" type="pres">
      <dgm:prSet presAssocID="{4107BEEB-994C-4CE0-ACF0-8CBC490F1339}" presName="node" presStyleLbl="node1" presStyleIdx="14" presStyleCnt="15">
        <dgm:presLayoutVars>
          <dgm:bulletEnabled val="1"/>
        </dgm:presLayoutVars>
      </dgm:prSet>
      <dgm:spPr/>
    </dgm:pt>
  </dgm:ptLst>
  <dgm:cxnLst>
    <dgm:cxn modelId="{B388AD0B-1AB7-4733-B8C1-A46359C9671B}" type="presOf" srcId="{608BC3FB-1FE2-450D-94B4-C67BDC245141}" destId="{033DAA8C-958D-4CD9-A830-4A84B29AA072}" srcOrd="0" destOrd="0" presId="urn:microsoft.com/office/officeart/2005/8/layout/default"/>
    <dgm:cxn modelId="{549C990D-9BE3-4F22-B9AC-4C3394CA6C26}" type="presOf" srcId="{5B075E97-B449-4916-BC76-9832917C40BD}" destId="{F93D5F09-94EA-476C-856A-518EFE047B6F}" srcOrd="0" destOrd="0" presId="urn:microsoft.com/office/officeart/2005/8/layout/default"/>
    <dgm:cxn modelId="{3A16B116-67C2-4B25-B4F0-D4025926F254}" type="presOf" srcId="{D3DC2FEE-BAF8-42D6-B3C1-555934C50264}" destId="{EAD0881C-65B3-4F73-96F1-0F89A2451DDE}" srcOrd="0" destOrd="0" presId="urn:microsoft.com/office/officeart/2005/8/layout/default"/>
    <dgm:cxn modelId="{25B64521-9325-4DD5-85D4-F951793EA416}" srcId="{9A4046B5-D225-4A89-8C43-42A001D9B485}" destId="{6E5FB278-2D01-4AD5-9B78-C25F9F1500C2}" srcOrd="8" destOrd="0" parTransId="{30D811DE-5BCF-405F-8570-3F19BB0513D0}" sibTransId="{CCAC3F79-BAF8-46A9-88C2-9040CFDA275C}"/>
    <dgm:cxn modelId="{C1AC6D27-5FD2-457A-A3B8-7FF9AE46F58F}" type="presOf" srcId="{28C7AB81-1189-40C2-BBBC-99ACA6DFC7D6}" destId="{B1ECDDEE-089D-4DFE-BFF1-DDCCA45DDAB7}" srcOrd="0" destOrd="0" presId="urn:microsoft.com/office/officeart/2005/8/layout/default"/>
    <dgm:cxn modelId="{232CB22E-9197-4963-8F7E-BB5B38759395}" type="presOf" srcId="{6E5FB278-2D01-4AD5-9B78-C25F9F1500C2}" destId="{61809E4C-8BA3-4732-9AC3-3C565986AA8B}" srcOrd="0" destOrd="0" presId="urn:microsoft.com/office/officeart/2005/8/layout/default"/>
    <dgm:cxn modelId="{2345B639-70B3-4B48-82DE-FAC42D3FE0CC}" srcId="{9A4046B5-D225-4A89-8C43-42A001D9B485}" destId="{027467C0-C7E2-4B36-9A99-FC094EEEE9DA}" srcOrd="3" destOrd="0" parTransId="{D294953B-1E5B-43A5-95AA-94A2F9E69ED6}" sibTransId="{CBCED371-B658-4BB2-838C-6A175BEFA256}"/>
    <dgm:cxn modelId="{F629C143-27F4-4713-8E77-D00E8DB16165}" type="presOf" srcId="{6DAC1490-E3C6-41BF-B566-50B9E9C39703}" destId="{C538488D-5C40-4CEC-B11A-E90381CD6C5B}" srcOrd="0" destOrd="0" presId="urn:microsoft.com/office/officeart/2005/8/layout/default"/>
    <dgm:cxn modelId="{480AF54E-66E0-4E66-8409-4AE4ED444287}" srcId="{9A4046B5-D225-4A89-8C43-42A001D9B485}" destId="{A982ECB7-8B80-4E83-AFCA-E8B05625352E}" srcOrd="0" destOrd="0" parTransId="{AF4E0FDE-D800-43E5-8B1B-B349058DDC2F}" sibTransId="{AA0255F1-50CB-4B3F-B6CD-CD8598AA29EB}"/>
    <dgm:cxn modelId="{A08FD671-38C1-4699-ADD2-332BD8C2C1A7}" type="presOf" srcId="{980C1269-08D3-45C2-ABF7-7C065F6FAA1D}" destId="{56A2080B-9747-479F-A408-1111569B6598}" srcOrd="0" destOrd="0" presId="urn:microsoft.com/office/officeart/2005/8/layout/default"/>
    <dgm:cxn modelId="{2F315772-81A5-491C-BACF-8344AF4B97E7}" srcId="{9A4046B5-D225-4A89-8C43-42A001D9B485}" destId="{A1562B34-E97F-40BD-80C8-6EFBE3365336}" srcOrd="11" destOrd="0" parTransId="{112BC15D-7BC1-41C2-988E-A4A6E816BF81}" sibTransId="{ECC43D3B-1D19-490F-8DE7-7478AA34B46C}"/>
    <dgm:cxn modelId="{706E4B54-DBFC-4CBC-A2FD-EE3400B4BF6B}" type="presOf" srcId="{027467C0-C7E2-4B36-9A99-FC094EEEE9DA}" destId="{DB8AE313-E002-4AE2-BF0B-74AD25AB09ED}" srcOrd="0" destOrd="0" presId="urn:microsoft.com/office/officeart/2005/8/layout/default"/>
    <dgm:cxn modelId="{1927C177-2B0C-493B-9E07-FC94AF627AF7}" srcId="{9A4046B5-D225-4A89-8C43-42A001D9B485}" destId="{608BC3FB-1FE2-450D-94B4-C67BDC245141}" srcOrd="6" destOrd="0" parTransId="{A30FDFEF-FD5A-4085-8D05-D88661D18380}" sibTransId="{D53F7E82-7134-48CA-98DE-82623AEF2C99}"/>
    <dgm:cxn modelId="{ACD3E58D-7502-46F1-92AA-A2CE7950EE4B}" srcId="{9A4046B5-D225-4A89-8C43-42A001D9B485}" destId="{C90FD5F8-406C-4B01-82BF-24AA9F2FF38A}" srcOrd="5" destOrd="0" parTransId="{84A75DF5-C12F-4594-9921-508D55E5C2FE}" sibTransId="{212786F5-511D-4DB5-BCAE-302D77F33DC4}"/>
    <dgm:cxn modelId="{393A85A0-23D0-46AA-A482-481FADE63009}" srcId="{9A4046B5-D225-4A89-8C43-42A001D9B485}" destId="{28C7AB81-1189-40C2-BBBC-99ACA6DFC7D6}" srcOrd="9" destOrd="0" parTransId="{1B6BC748-F3D9-435E-BB32-F43641FA81DE}" sibTransId="{052D0766-8F6B-446E-8EE3-E610CB3A9EAF}"/>
    <dgm:cxn modelId="{7DA07DA1-D100-4D92-91BE-DC6E412A4655}" type="presOf" srcId="{FFA0DF45-06ED-491C-980D-C00A44E3ED0D}" destId="{96C917D9-9B0D-43BD-AFB8-DF4980F90851}" srcOrd="0" destOrd="0" presId="urn:microsoft.com/office/officeart/2005/8/layout/default"/>
    <dgm:cxn modelId="{2728C9A9-A389-4187-8C01-34712539C5D2}" type="presOf" srcId="{A982ECB7-8B80-4E83-AFCA-E8B05625352E}" destId="{6523CB41-65D1-4FEF-88F6-4862F9CBAB32}" srcOrd="0" destOrd="0" presId="urn:microsoft.com/office/officeart/2005/8/layout/default"/>
    <dgm:cxn modelId="{E7AC89AD-6645-4761-8F44-5ADC9BE0E1A2}" type="presOf" srcId="{D780B7D8-12EE-4AA1-AC1B-EE392FCB0FA5}" destId="{F3B3847D-ABBB-43C0-9626-71DF7526EEB9}" srcOrd="0" destOrd="0" presId="urn:microsoft.com/office/officeart/2005/8/layout/default"/>
    <dgm:cxn modelId="{F93886B6-03EB-4E2C-8667-BC76EC29AC25}" type="presOf" srcId="{9A4046B5-D225-4A89-8C43-42A001D9B485}" destId="{05746702-7E19-4124-9C7F-76CD5E0AC412}" srcOrd="0" destOrd="0" presId="urn:microsoft.com/office/officeart/2005/8/layout/default"/>
    <dgm:cxn modelId="{A91E09BD-EBE6-4507-8F5C-7767A9536FAB}" srcId="{9A4046B5-D225-4A89-8C43-42A001D9B485}" destId="{6DAC1490-E3C6-41BF-B566-50B9E9C39703}" srcOrd="12" destOrd="0" parTransId="{6A3064EE-3966-4404-B2F5-F3A525F9BDEB}" sibTransId="{1B87C450-4147-4506-B750-23E2A6762FBD}"/>
    <dgm:cxn modelId="{C58B61CC-403F-4060-9B28-548946E2EC89}" type="presOf" srcId="{4107BEEB-994C-4CE0-ACF0-8CBC490F1339}" destId="{6FC3208C-DD60-412B-8FF8-6B7A3A97D70E}" srcOrd="0" destOrd="0" presId="urn:microsoft.com/office/officeart/2005/8/layout/default"/>
    <dgm:cxn modelId="{28B87BD1-6038-433B-9A22-794FCB1C8849}" srcId="{9A4046B5-D225-4A89-8C43-42A001D9B485}" destId="{D3DC2FEE-BAF8-42D6-B3C1-555934C50264}" srcOrd="7" destOrd="0" parTransId="{00A07857-B88F-4CE0-88F0-8D16A40B823E}" sibTransId="{C37BE0C1-A0BD-45F8-B373-EB8B44A5E5DD}"/>
    <dgm:cxn modelId="{C27B07D8-931E-4E5F-91F8-5255AF673783}" srcId="{9A4046B5-D225-4A89-8C43-42A001D9B485}" destId="{D780B7D8-12EE-4AA1-AC1B-EE392FCB0FA5}" srcOrd="2" destOrd="0" parTransId="{5E03C831-6859-4987-B8CA-8CE886F6094C}" sibTransId="{EC2B52A6-1CBA-4ECA-AAEB-71E48B0B4FB2}"/>
    <dgm:cxn modelId="{43840CDC-1E2F-4E5A-96CC-88A412D5F0E0}" type="presOf" srcId="{A1562B34-E97F-40BD-80C8-6EFBE3365336}" destId="{C41664A3-B408-4AEC-AF61-61F52C70DF10}" srcOrd="0" destOrd="0" presId="urn:microsoft.com/office/officeart/2005/8/layout/default"/>
    <dgm:cxn modelId="{A645AEDD-1D0F-4D7B-8DAA-BAAB33FE32E8}" srcId="{9A4046B5-D225-4A89-8C43-42A001D9B485}" destId="{FC174B1E-B4CE-4D0B-82AF-2ECF8A266D4D}" srcOrd="1" destOrd="0" parTransId="{1DD20739-7413-447A-AD59-7977E642F458}" sibTransId="{2F406E15-D8DB-4B7D-AAD2-0BA1CCFAFFF8}"/>
    <dgm:cxn modelId="{9D6157DF-8229-47C3-955E-50A0724ED8A0}" srcId="{9A4046B5-D225-4A89-8C43-42A001D9B485}" destId="{4107BEEB-994C-4CE0-ACF0-8CBC490F1339}" srcOrd="14" destOrd="0" parTransId="{2013F670-A999-4F3A-BDDA-E0A27ECD9ED1}" sibTransId="{48309FA1-C233-448D-9024-A414A047A25C}"/>
    <dgm:cxn modelId="{18D75CE6-D0D0-4FDF-AC8C-E231EB4B66E7}" srcId="{9A4046B5-D225-4A89-8C43-42A001D9B485}" destId="{FFA0DF45-06ED-491C-980D-C00A44E3ED0D}" srcOrd="4" destOrd="0" parTransId="{560630CB-10F8-4ED3-8299-049C5151AF94}" sibTransId="{8225F0CD-70CE-4AA0-A014-CA7CD0AAA068}"/>
    <dgm:cxn modelId="{FF5EE6EA-1052-40AA-BDA5-C3E2E7435307}" srcId="{9A4046B5-D225-4A89-8C43-42A001D9B485}" destId="{5B075E97-B449-4916-BC76-9832917C40BD}" srcOrd="10" destOrd="0" parTransId="{C3710632-D0F9-4917-8D15-79AEAD99F348}" sibTransId="{79FCC212-E52C-4C30-848C-C8AC99012E34}"/>
    <dgm:cxn modelId="{C57FB7F2-6C8A-4625-A0C8-1E8DE084302F}" srcId="{9A4046B5-D225-4A89-8C43-42A001D9B485}" destId="{980C1269-08D3-45C2-ABF7-7C065F6FAA1D}" srcOrd="13" destOrd="0" parTransId="{1275E0EA-A7D2-42C3-93F0-EE5BAC69A483}" sibTransId="{A7313C8E-58F7-4072-9EA7-D38DCD8D1172}"/>
    <dgm:cxn modelId="{DA7947F4-2ECD-4D15-B2A9-F337B5C38431}" type="presOf" srcId="{C90FD5F8-406C-4B01-82BF-24AA9F2FF38A}" destId="{B3036F68-4313-41FB-8D74-E470C41AC760}" srcOrd="0" destOrd="0" presId="urn:microsoft.com/office/officeart/2005/8/layout/default"/>
    <dgm:cxn modelId="{6F257BFD-7A5D-4B7E-8EA7-9F980410F2AA}" type="presOf" srcId="{FC174B1E-B4CE-4D0B-82AF-2ECF8A266D4D}" destId="{A13279FC-83BE-4BE1-8C95-335A3A076C96}" srcOrd="0" destOrd="0" presId="urn:microsoft.com/office/officeart/2005/8/layout/default"/>
    <dgm:cxn modelId="{09295C56-FCDF-4A10-8FBE-95C200D50A84}" type="presParOf" srcId="{05746702-7E19-4124-9C7F-76CD5E0AC412}" destId="{6523CB41-65D1-4FEF-88F6-4862F9CBAB32}" srcOrd="0" destOrd="0" presId="urn:microsoft.com/office/officeart/2005/8/layout/default"/>
    <dgm:cxn modelId="{A1193065-6F6F-4EFA-875F-84F234A34BB7}" type="presParOf" srcId="{05746702-7E19-4124-9C7F-76CD5E0AC412}" destId="{7149FD8B-5B6E-49C6-ACE9-E4470A7156B2}" srcOrd="1" destOrd="0" presId="urn:microsoft.com/office/officeart/2005/8/layout/default"/>
    <dgm:cxn modelId="{5356EF6D-6F62-440E-8521-C916AD93A36E}" type="presParOf" srcId="{05746702-7E19-4124-9C7F-76CD5E0AC412}" destId="{A13279FC-83BE-4BE1-8C95-335A3A076C96}" srcOrd="2" destOrd="0" presId="urn:microsoft.com/office/officeart/2005/8/layout/default"/>
    <dgm:cxn modelId="{9DED0C82-DAFF-49B3-B8E6-58562F0516EF}" type="presParOf" srcId="{05746702-7E19-4124-9C7F-76CD5E0AC412}" destId="{2521A836-FB12-4306-8951-FAC71C211162}" srcOrd="3" destOrd="0" presId="urn:microsoft.com/office/officeart/2005/8/layout/default"/>
    <dgm:cxn modelId="{9F658183-25F7-4A0F-BCF0-38956E2FA6CF}" type="presParOf" srcId="{05746702-7E19-4124-9C7F-76CD5E0AC412}" destId="{F3B3847D-ABBB-43C0-9626-71DF7526EEB9}" srcOrd="4" destOrd="0" presId="urn:microsoft.com/office/officeart/2005/8/layout/default"/>
    <dgm:cxn modelId="{91B6C0B5-733D-415E-9C4E-E646018D57C2}" type="presParOf" srcId="{05746702-7E19-4124-9C7F-76CD5E0AC412}" destId="{725782BA-D8E1-4297-9B00-98E61D00B8C8}" srcOrd="5" destOrd="0" presId="urn:microsoft.com/office/officeart/2005/8/layout/default"/>
    <dgm:cxn modelId="{03A334B1-2FA7-4763-AF00-FB118C1CDEF7}" type="presParOf" srcId="{05746702-7E19-4124-9C7F-76CD5E0AC412}" destId="{DB8AE313-E002-4AE2-BF0B-74AD25AB09ED}" srcOrd="6" destOrd="0" presId="urn:microsoft.com/office/officeart/2005/8/layout/default"/>
    <dgm:cxn modelId="{EF2C40A8-370F-4A75-80D0-407C27E20971}" type="presParOf" srcId="{05746702-7E19-4124-9C7F-76CD5E0AC412}" destId="{EF3FB787-6DA0-46CD-8D2F-BF5FDA6BFA6D}" srcOrd="7" destOrd="0" presId="urn:microsoft.com/office/officeart/2005/8/layout/default"/>
    <dgm:cxn modelId="{B9115431-C50C-4DD9-A487-C6A0C12A7E94}" type="presParOf" srcId="{05746702-7E19-4124-9C7F-76CD5E0AC412}" destId="{96C917D9-9B0D-43BD-AFB8-DF4980F90851}" srcOrd="8" destOrd="0" presId="urn:microsoft.com/office/officeart/2005/8/layout/default"/>
    <dgm:cxn modelId="{6D16D3C0-6902-4613-89C2-BF08AC926F07}" type="presParOf" srcId="{05746702-7E19-4124-9C7F-76CD5E0AC412}" destId="{D169CF05-5688-416B-A2E6-CBA2875D0A88}" srcOrd="9" destOrd="0" presId="urn:microsoft.com/office/officeart/2005/8/layout/default"/>
    <dgm:cxn modelId="{4C6ED3D8-365B-4AC2-9B55-577B25555105}" type="presParOf" srcId="{05746702-7E19-4124-9C7F-76CD5E0AC412}" destId="{B3036F68-4313-41FB-8D74-E470C41AC760}" srcOrd="10" destOrd="0" presId="urn:microsoft.com/office/officeart/2005/8/layout/default"/>
    <dgm:cxn modelId="{E5E3BB6F-8EE6-4A4E-A6E0-F520B952C561}" type="presParOf" srcId="{05746702-7E19-4124-9C7F-76CD5E0AC412}" destId="{0B1E0C48-78E6-43CE-A937-C0D6CA8DB3B5}" srcOrd="11" destOrd="0" presId="urn:microsoft.com/office/officeart/2005/8/layout/default"/>
    <dgm:cxn modelId="{6DDD2E0E-5E88-4024-88D4-A4D076987836}" type="presParOf" srcId="{05746702-7E19-4124-9C7F-76CD5E0AC412}" destId="{033DAA8C-958D-4CD9-A830-4A84B29AA072}" srcOrd="12" destOrd="0" presId="urn:microsoft.com/office/officeart/2005/8/layout/default"/>
    <dgm:cxn modelId="{76B7BA1A-65D1-41C9-8F9F-14F96A7FF70B}" type="presParOf" srcId="{05746702-7E19-4124-9C7F-76CD5E0AC412}" destId="{C609BE73-D793-4F24-8ED6-8BAC998AB604}" srcOrd="13" destOrd="0" presId="urn:microsoft.com/office/officeart/2005/8/layout/default"/>
    <dgm:cxn modelId="{A3E08B91-FC56-4CC6-A379-5BC90264D032}" type="presParOf" srcId="{05746702-7E19-4124-9C7F-76CD5E0AC412}" destId="{EAD0881C-65B3-4F73-96F1-0F89A2451DDE}" srcOrd="14" destOrd="0" presId="urn:microsoft.com/office/officeart/2005/8/layout/default"/>
    <dgm:cxn modelId="{4270D76A-B24F-4DAE-976F-FB04A23C5E1F}" type="presParOf" srcId="{05746702-7E19-4124-9C7F-76CD5E0AC412}" destId="{D99312F4-B065-418A-964A-1ADE13A565A2}" srcOrd="15" destOrd="0" presId="urn:microsoft.com/office/officeart/2005/8/layout/default"/>
    <dgm:cxn modelId="{95D9B004-74D4-417B-B2AC-73289C07E450}" type="presParOf" srcId="{05746702-7E19-4124-9C7F-76CD5E0AC412}" destId="{61809E4C-8BA3-4732-9AC3-3C565986AA8B}" srcOrd="16" destOrd="0" presId="urn:microsoft.com/office/officeart/2005/8/layout/default"/>
    <dgm:cxn modelId="{33EFA4E2-C94C-4B93-8EC8-E22BE78A2C8F}" type="presParOf" srcId="{05746702-7E19-4124-9C7F-76CD5E0AC412}" destId="{DC5225AF-05B5-4F32-9F38-E6CE04EB7388}" srcOrd="17" destOrd="0" presId="urn:microsoft.com/office/officeart/2005/8/layout/default"/>
    <dgm:cxn modelId="{E9A4FDA8-2466-465C-92B2-200B0EE51150}" type="presParOf" srcId="{05746702-7E19-4124-9C7F-76CD5E0AC412}" destId="{B1ECDDEE-089D-4DFE-BFF1-DDCCA45DDAB7}" srcOrd="18" destOrd="0" presId="urn:microsoft.com/office/officeart/2005/8/layout/default"/>
    <dgm:cxn modelId="{31DBC9EE-EB4A-4CF6-B5F1-D78FFE6887C7}" type="presParOf" srcId="{05746702-7E19-4124-9C7F-76CD5E0AC412}" destId="{4221B3F2-14E7-4342-8F4C-AED7DEC46872}" srcOrd="19" destOrd="0" presId="urn:microsoft.com/office/officeart/2005/8/layout/default"/>
    <dgm:cxn modelId="{062F20C2-609E-493F-9A0B-D6ED544DB0B3}" type="presParOf" srcId="{05746702-7E19-4124-9C7F-76CD5E0AC412}" destId="{F93D5F09-94EA-476C-856A-518EFE047B6F}" srcOrd="20" destOrd="0" presId="urn:microsoft.com/office/officeart/2005/8/layout/default"/>
    <dgm:cxn modelId="{9F7534B2-3E8D-4682-9448-7E5FE904F7F7}" type="presParOf" srcId="{05746702-7E19-4124-9C7F-76CD5E0AC412}" destId="{399497E6-080F-46C4-AB25-F92EC9FDB563}" srcOrd="21" destOrd="0" presId="urn:microsoft.com/office/officeart/2005/8/layout/default"/>
    <dgm:cxn modelId="{2D7D0F94-0CD9-402F-8DFF-593C7FDB3A43}" type="presParOf" srcId="{05746702-7E19-4124-9C7F-76CD5E0AC412}" destId="{C41664A3-B408-4AEC-AF61-61F52C70DF10}" srcOrd="22" destOrd="0" presId="urn:microsoft.com/office/officeart/2005/8/layout/default"/>
    <dgm:cxn modelId="{1A7ADE72-974A-4AC7-BD09-A65E7C699AA9}" type="presParOf" srcId="{05746702-7E19-4124-9C7F-76CD5E0AC412}" destId="{E1B5D390-2E7A-4348-B490-7C9CA527E1AE}" srcOrd="23" destOrd="0" presId="urn:microsoft.com/office/officeart/2005/8/layout/default"/>
    <dgm:cxn modelId="{FFB95402-7453-46D5-A2C9-0248C67C86A2}" type="presParOf" srcId="{05746702-7E19-4124-9C7F-76CD5E0AC412}" destId="{C538488D-5C40-4CEC-B11A-E90381CD6C5B}" srcOrd="24" destOrd="0" presId="urn:microsoft.com/office/officeart/2005/8/layout/default"/>
    <dgm:cxn modelId="{D2AC6CD1-48E9-4858-B1FF-A7586CC8CDEA}" type="presParOf" srcId="{05746702-7E19-4124-9C7F-76CD5E0AC412}" destId="{59A9F35B-B059-41FA-A3DB-DC3BE70FE260}" srcOrd="25" destOrd="0" presId="urn:microsoft.com/office/officeart/2005/8/layout/default"/>
    <dgm:cxn modelId="{61FF8129-C277-4FE2-877A-CEE546779CA0}" type="presParOf" srcId="{05746702-7E19-4124-9C7F-76CD5E0AC412}" destId="{56A2080B-9747-479F-A408-1111569B6598}" srcOrd="26" destOrd="0" presId="urn:microsoft.com/office/officeart/2005/8/layout/default"/>
    <dgm:cxn modelId="{5588F25D-6E34-47DD-B201-DDF1C242EFF0}" type="presParOf" srcId="{05746702-7E19-4124-9C7F-76CD5E0AC412}" destId="{2065C99C-052B-48AD-880F-FA5F11D0DCCD}" srcOrd="27" destOrd="0" presId="urn:microsoft.com/office/officeart/2005/8/layout/default"/>
    <dgm:cxn modelId="{B721F5C7-55A9-4F31-9504-5034D3792B80}" type="presParOf" srcId="{05746702-7E19-4124-9C7F-76CD5E0AC412}" destId="{6FC3208C-DD60-412B-8FF8-6B7A3A97D70E}" srcOrd="2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4046B5-D225-4A89-8C43-42A001D9B485}" type="doc">
      <dgm:prSet loTypeId="urn:microsoft.com/office/officeart/2005/8/layout/defaul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982ECB7-8B80-4E83-AFCA-E8B05625352E}">
      <dgm:prSet/>
      <dgm:spPr>
        <a:solidFill>
          <a:srgbClr val="00B050"/>
        </a:solidFill>
      </dgm:spPr>
      <dgm:t>
        <a:bodyPr/>
        <a:lstStyle/>
        <a:p>
          <a:r>
            <a:rPr lang="en-US"/>
            <a:t>Company</a:t>
          </a:r>
        </a:p>
      </dgm:t>
    </dgm:pt>
    <dgm:pt modelId="{AF4E0FDE-D800-43E5-8B1B-B349058DDC2F}" type="parTrans" cxnId="{480AF54E-66E0-4E66-8409-4AE4ED444287}">
      <dgm:prSet/>
      <dgm:spPr/>
      <dgm:t>
        <a:bodyPr/>
        <a:lstStyle/>
        <a:p>
          <a:endParaRPr lang="en-US"/>
        </a:p>
      </dgm:t>
    </dgm:pt>
    <dgm:pt modelId="{AA0255F1-50CB-4B3F-B6CD-CD8598AA29EB}" type="sibTrans" cxnId="{480AF54E-66E0-4E66-8409-4AE4ED444287}">
      <dgm:prSet/>
      <dgm:spPr/>
      <dgm:t>
        <a:bodyPr/>
        <a:lstStyle/>
        <a:p>
          <a:endParaRPr lang="en-US"/>
        </a:p>
      </dgm:t>
    </dgm:pt>
    <dgm:pt modelId="{FC174B1E-B4CE-4D0B-82AF-2ECF8A266D4D}">
      <dgm:prSet/>
      <dgm:spPr>
        <a:solidFill>
          <a:srgbClr val="00B050"/>
        </a:solidFill>
      </dgm:spPr>
      <dgm:t>
        <a:bodyPr/>
        <a:lstStyle/>
        <a:p>
          <a:r>
            <a:rPr lang="en-US" dirty="0"/>
            <a:t>Title</a:t>
          </a:r>
        </a:p>
      </dgm:t>
    </dgm:pt>
    <dgm:pt modelId="{1DD20739-7413-447A-AD59-7977E642F458}" type="parTrans" cxnId="{A645AEDD-1D0F-4D7B-8DAA-BAAB33FE32E8}">
      <dgm:prSet/>
      <dgm:spPr/>
      <dgm:t>
        <a:bodyPr/>
        <a:lstStyle/>
        <a:p>
          <a:endParaRPr lang="en-US"/>
        </a:p>
      </dgm:t>
    </dgm:pt>
    <dgm:pt modelId="{2F406E15-D8DB-4B7D-AAD2-0BA1CCFAFFF8}" type="sibTrans" cxnId="{A645AEDD-1D0F-4D7B-8DAA-BAAB33FE32E8}">
      <dgm:prSet/>
      <dgm:spPr/>
      <dgm:t>
        <a:bodyPr/>
        <a:lstStyle/>
        <a:p>
          <a:endParaRPr lang="en-US"/>
        </a:p>
      </dgm:t>
    </dgm:pt>
    <dgm:pt modelId="{FFA0DF45-06ED-491C-980D-C00A44E3ED0D}">
      <dgm:prSet/>
      <dgm:spPr>
        <a:solidFill>
          <a:srgbClr val="1588FF"/>
        </a:solidFill>
      </dgm:spPr>
      <dgm:t>
        <a:bodyPr/>
        <a:lstStyle/>
        <a:p>
          <a:r>
            <a:rPr lang="en-US"/>
            <a:t>Address books</a:t>
          </a:r>
        </a:p>
      </dgm:t>
    </dgm:pt>
    <dgm:pt modelId="{560630CB-10F8-4ED3-8299-049C5151AF94}" type="parTrans" cxnId="{18D75CE6-D0D0-4FDF-AC8C-E231EB4B66E7}">
      <dgm:prSet/>
      <dgm:spPr/>
      <dgm:t>
        <a:bodyPr/>
        <a:lstStyle/>
        <a:p>
          <a:endParaRPr lang="en-US"/>
        </a:p>
      </dgm:t>
    </dgm:pt>
    <dgm:pt modelId="{8225F0CD-70CE-4AA0-A014-CA7CD0AAA068}" type="sibTrans" cxnId="{18D75CE6-D0D0-4FDF-AC8C-E231EB4B66E7}">
      <dgm:prSet/>
      <dgm:spPr/>
      <dgm:t>
        <a:bodyPr/>
        <a:lstStyle/>
        <a:p>
          <a:endParaRPr lang="en-US"/>
        </a:p>
      </dgm:t>
    </dgm:pt>
    <dgm:pt modelId="{608BC3FB-1FE2-450D-94B4-C67BDC245141}">
      <dgm:prSet/>
      <dgm:spPr>
        <a:solidFill>
          <a:srgbClr val="1588FF"/>
        </a:solidFill>
      </dgm:spPr>
      <dgm:t>
        <a:bodyPr/>
        <a:lstStyle/>
        <a:p>
          <a:r>
            <a:rPr lang="en-US"/>
            <a:t>Language</a:t>
          </a:r>
        </a:p>
      </dgm:t>
    </dgm:pt>
    <dgm:pt modelId="{A30FDFEF-FD5A-4085-8D05-D88661D18380}" type="parTrans" cxnId="{1927C177-2B0C-493B-9E07-FC94AF627AF7}">
      <dgm:prSet/>
      <dgm:spPr/>
      <dgm:t>
        <a:bodyPr/>
        <a:lstStyle/>
        <a:p>
          <a:endParaRPr lang="en-US"/>
        </a:p>
      </dgm:t>
    </dgm:pt>
    <dgm:pt modelId="{D53F7E82-7134-48CA-98DE-82623AEF2C99}" type="sibTrans" cxnId="{1927C177-2B0C-493B-9E07-FC94AF627AF7}">
      <dgm:prSet/>
      <dgm:spPr/>
      <dgm:t>
        <a:bodyPr/>
        <a:lstStyle/>
        <a:p>
          <a:endParaRPr lang="en-US"/>
        </a:p>
      </dgm:t>
    </dgm:pt>
    <dgm:pt modelId="{28C7AB81-1189-40C2-BBBC-99ACA6DFC7D6}">
      <dgm:prSet/>
      <dgm:spPr>
        <a:solidFill>
          <a:srgbClr val="1588FF"/>
        </a:solidFill>
      </dgm:spPr>
      <dgm:t>
        <a:bodyPr/>
        <a:lstStyle/>
        <a:p>
          <a:r>
            <a:rPr lang="en-US" dirty="0"/>
            <a:t>Native language</a:t>
          </a:r>
        </a:p>
      </dgm:t>
    </dgm:pt>
    <dgm:pt modelId="{1B6BC748-F3D9-435E-BB32-F43641FA81DE}" type="parTrans" cxnId="{393A85A0-23D0-46AA-A482-481FADE63009}">
      <dgm:prSet/>
      <dgm:spPr/>
      <dgm:t>
        <a:bodyPr/>
        <a:lstStyle/>
        <a:p>
          <a:endParaRPr lang="en-US"/>
        </a:p>
      </dgm:t>
    </dgm:pt>
    <dgm:pt modelId="{052D0766-8F6B-446E-8EE3-E610CB3A9EAF}" type="sibTrans" cxnId="{393A85A0-23D0-46AA-A482-481FADE63009}">
      <dgm:prSet/>
      <dgm:spPr/>
      <dgm:t>
        <a:bodyPr/>
        <a:lstStyle/>
        <a:p>
          <a:endParaRPr lang="en-US"/>
        </a:p>
      </dgm:t>
    </dgm:pt>
    <dgm:pt modelId="{A1562B34-E97F-40BD-80C8-6EFBE3365336}">
      <dgm:prSet/>
      <dgm:spPr>
        <a:solidFill>
          <a:srgbClr val="1588FF"/>
        </a:solidFill>
      </dgm:spPr>
      <dgm:t>
        <a:bodyPr/>
        <a:lstStyle/>
        <a:p>
          <a:r>
            <a:rPr lang="en-US"/>
            <a:t>Calendar</a:t>
          </a:r>
        </a:p>
      </dgm:t>
    </dgm:pt>
    <dgm:pt modelId="{112BC15D-7BC1-41C2-988E-A4A6E816BF81}" type="parTrans" cxnId="{2F315772-81A5-491C-BACF-8344AF4B97E7}">
      <dgm:prSet/>
      <dgm:spPr/>
      <dgm:t>
        <a:bodyPr/>
        <a:lstStyle/>
        <a:p>
          <a:endParaRPr lang="en-US"/>
        </a:p>
      </dgm:t>
    </dgm:pt>
    <dgm:pt modelId="{ECC43D3B-1D19-490F-8DE7-7478AA34B46C}" type="sibTrans" cxnId="{2F315772-81A5-491C-BACF-8344AF4B97E7}">
      <dgm:prSet/>
      <dgm:spPr/>
      <dgm:t>
        <a:bodyPr/>
        <a:lstStyle/>
        <a:p>
          <a:endParaRPr lang="en-US"/>
        </a:p>
      </dgm:t>
    </dgm:pt>
    <dgm:pt modelId="{6DAC1490-E3C6-41BF-B566-50B9E9C39703}">
      <dgm:prSet/>
      <dgm:spPr>
        <a:solidFill>
          <a:srgbClr val="1588FF"/>
        </a:solidFill>
      </dgm:spPr>
      <dgm:t>
        <a:bodyPr/>
        <a:lstStyle/>
        <a:p>
          <a:r>
            <a:rPr lang="en-US"/>
            <a:t>Regulatory establishment</a:t>
          </a:r>
        </a:p>
      </dgm:t>
    </dgm:pt>
    <dgm:pt modelId="{6A3064EE-3966-4404-B2F5-F3A525F9BDEB}" type="parTrans" cxnId="{A91E09BD-EBE6-4507-8F5C-7767A9536FAB}">
      <dgm:prSet/>
      <dgm:spPr/>
      <dgm:t>
        <a:bodyPr/>
        <a:lstStyle/>
        <a:p>
          <a:endParaRPr lang="en-US"/>
        </a:p>
      </dgm:t>
    </dgm:pt>
    <dgm:pt modelId="{1B87C450-4147-4506-B750-23E2A6762FBD}" type="sibTrans" cxnId="{A91E09BD-EBE6-4507-8F5C-7767A9536FAB}">
      <dgm:prSet/>
      <dgm:spPr/>
      <dgm:t>
        <a:bodyPr/>
        <a:lstStyle/>
        <a:p>
          <a:endParaRPr lang="en-US"/>
        </a:p>
      </dgm:t>
    </dgm:pt>
    <dgm:pt modelId="{980C1269-08D3-45C2-ABF7-7C065F6FAA1D}">
      <dgm:prSet/>
      <dgm:spPr>
        <a:solidFill>
          <a:srgbClr val="FF0000"/>
        </a:solidFill>
      </dgm:spPr>
      <dgm:t>
        <a:bodyPr/>
        <a:lstStyle/>
        <a:p>
          <a:r>
            <a:rPr lang="en-US"/>
            <a:t>Affordable care act</a:t>
          </a:r>
        </a:p>
      </dgm:t>
    </dgm:pt>
    <dgm:pt modelId="{1275E0EA-A7D2-42C3-93F0-EE5BAC69A483}" type="parTrans" cxnId="{C57FB7F2-6C8A-4625-A0C8-1E8DE084302F}">
      <dgm:prSet/>
      <dgm:spPr/>
      <dgm:t>
        <a:bodyPr/>
        <a:lstStyle/>
        <a:p>
          <a:endParaRPr lang="en-US"/>
        </a:p>
      </dgm:t>
    </dgm:pt>
    <dgm:pt modelId="{A7313C8E-58F7-4072-9EA7-D38DCD8D1172}" type="sibTrans" cxnId="{C57FB7F2-6C8A-4625-A0C8-1E8DE084302F}">
      <dgm:prSet/>
      <dgm:spPr/>
      <dgm:t>
        <a:bodyPr/>
        <a:lstStyle/>
        <a:p>
          <a:endParaRPr lang="en-US"/>
        </a:p>
      </dgm:t>
    </dgm:pt>
    <dgm:pt modelId="{EA48729E-3109-4249-88EA-43931BD2927A}">
      <dgm:prSet/>
      <dgm:spPr>
        <a:solidFill>
          <a:srgbClr val="FF0000"/>
        </a:solidFill>
      </dgm:spPr>
      <dgm:t>
        <a:bodyPr/>
        <a:lstStyle/>
        <a:p>
          <a:r>
            <a:rPr lang="en-US" dirty="0"/>
            <a:t>Marital status</a:t>
          </a:r>
        </a:p>
      </dgm:t>
    </dgm:pt>
    <dgm:pt modelId="{CAA4BCB7-946C-402E-838B-9121F4182A1A}" type="parTrans" cxnId="{DB542C4B-A75B-4365-A794-7C47FC9E07EE}">
      <dgm:prSet/>
      <dgm:spPr/>
      <dgm:t>
        <a:bodyPr/>
        <a:lstStyle/>
        <a:p>
          <a:endParaRPr lang="nb-NO"/>
        </a:p>
      </dgm:t>
    </dgm:pt>
    <dgm:pt modelId="{5D29510C-F4F2-4F6B-85F2-B045FE2B2350}" type="sibTrans" cxnId="{DB542C4B-A75B-4365-A794-7C47FC9E07EE}">
      <dgm:prSet/>
      <dgm:spPr/>
      <dgm:t>
        <a:bodyPr/>
        <a:lstStyle/>
        <a:p>
          <a:endParaRPr lang="nb-NO"/>
        </a:p>
      </dgm:t>
    </dgm:pt>
    <dgm:pt modelId="{A6051532-67C6-4063-A8E9-784372A82C23}">
      <dgm:prSet/>
      <dgm:spPr>
        <a:solidFill>
          <a:srgbClr val="FF0000"/>
        </a:solidFill>
      </dgm:spPr>
      <dgm:t>
        <a:bodyPr/>
        <a:lstStyle/>
        <a:p>
          <a:r>
            <a:rPr lang="en-US" dirty="0"/>
            <a:t>Personal title</a:t>
          </a:r>
        </a:p>
      </dgm:t>
    </dgm:pt>
    <dgm:pt modelId="{5B5F3F8D-86FF-42EB-AD8F-4E3A4BE08801}" type="parTrans" cxnId="{61FDEA4C-D7BC-49D1-B5DC-C100A714D7BC}">
      <dgm:prSet/>
      <dgm:spPr/>
      <dgm:t>
        <a:bodyPr/>
        <a:lstStyle/>
        <a:p>
          <a:endParaRPr lang="nb-NO"/>
        </a:p>
      </dgm:t>
    </dgm:pt>
    <dgm:pt modelId="{741A9B49-9A3E-493E-BAC2-63787468B98E}" type="sibTrans" cxnId="{61FDEA4C-D7BC-49D1-B5DC-C100A714D7BC}">
      <dgm:prSet/>
      <dgm:spPr/>
      <dgm:t>
        <a:bodyPr/>
        <a:lstStyle/>
        <a:p>
          <a:endParaRPr lang="nb-NO"/>
        </a:p>
      </dgm:t>
    </dgm:pt>
    <dgm:pt modelId="{99879590-A277-4DB6-89E2-3BD405857411}">
      <dgm:prSet/>
      <dgm:spPr>
        <a:solidFill>
          <a:srgbClr val="FF0000"/>
        </a:solidFill>
      </dgm:spPr>
      <dgm:t>
        <a:bodyPr/>
        <a:lstStyle/>
        <a:p>
          <a:r>
            <a:rPr lang="en-US" dirty="0"/>
            <a:t>Personal suffix</a:t>
          </a:r>
        </a:p>
      </dgm:t>
    </dgm:pt>
    <dgm:pt modelId="{B58CA9C6-C24D-4B34-9DD6-201F3282E371}" type="parTrans" cxnId="{80FC20EE-35FD-4DA3-8969-0AB0AB295510}">
      <dgm:prSet/>
      <dgm:spPr/>
      <dgm:t>
        <a:bodyPr/>
        <a:lstStyle/>
        <a:p>
          <a:endParaRPr lang="nb-NO"/>
        </a:p>
      </dgm:t>
    </dgm:pt>
    <dgm:pt modelId="{3276692E-C5DB-4866-8248-50084869D431}" type="sibTrans" cxnId="{80FC20EE-35FD-4DA3-8969-0AB0AB295510}">
      <dgm:prSet/>
      <dgm:spPr/>
      <dgm:t>
        <a:bodyPr/>
        <a:lstStyle/>
        <a:p>
          <a:endParaRPr lang="nb-NO"/>
        </a:p>
      </dgm:t>
    </dgm:pt>
    <dgm:pt modelId="{C16CE65A-DFD4-495A-8BB3-ECAF849C4E0C}">
      <dgm:prSet/>
      <dgm:spPr>
        <a:solidFill>
          <a:srgbClr val="1588FF"/>
        </a:solidFill>
      </dgm:spPr>
      <dgm:t>
        <a:bodyPr/>
        <a:lstStyle/>
        <a:p>
          <a:r>
            <a:rPr lang="en-US"/>
            <a:t>CostCenter</a:t>
          </a:r>
          <a:endParaRPr lang="en-US" dirty="0"/>
        </a:p>
      </dgm:t>
    </dgm:pt>
    <dgm:pt modelId="{4B4AC223-1D06-4243-BB77-F2CAFB2A85C7}" type="parTrans" cxnId="{F0CD5EDE-B5CC-4AC8-A1D5-1BFCC0961A31}">
      <dgm:prSet/>
      <dgm:spPr/>
      <dgm:t>
        <a:bodyPr/>
        <a:lstStyle/>
        <a:p>
          <a:endParaRPr lang="nb-NO"/>
        </a:p>
      </dgm:t>
    </dgm:pt>
    <dgm:pt modelId="{B7214F68-698C-439D-BBB9-8EAA1D4D4CDF}" type="sibTrans" cxnId="{F0CD5EDE-B5CC-4AC8-A1D5-1BFCC0961A31}">
      <dgm:prSet/>
      <dgm:spPr/>
      <dgm:t>
        <a:bodyPr/>
        <a:lstStyle/>
        <a:p>
          <a:endParaRPr lang="nb-NO"/>
        </a:p>
      </dgm:t>
    </dgm:pt>
    <dgm:pt modelId="{8AE9A1FD-445F-426A-9A48-8B3A61F48548}">
      <dgm:prSet/>
      <dgm:spPr>
        <a:solidFill>
          <a:srgbClr val="00B050"/>
        </a:solidFill>
      </dgm:spPr>
      <dgm:t>
        <a:bodyPr/>
        <a:lstStyle/>
        <a:p>
          <a:r>
            <a:rPr lang="en-US"/>
            <a:t>Notice unit</a:t>
          </a:r>
          <a:endParaRPr lang="en-US" dirty="0"/>
        </a:p>
      </dgm:t>
    </dgm:pt>
    <dgm:pt modelId="{591F01B4-E3D1-4FBB-872C-72E8625609AA}" type="parTrans" cxnId="{41CE673C-3C6A-43ED-A678-8F8800BAC7BF}">
      <dgm:prSet/>
      <dgm:spPr/>
      <dgm:t>
        <a:bodyPr/>
        <a:lstStyle/>
        <a:p>
          <a:endParaRPr lang="nb-NO"/>
        </a:p>
      </dgm:t>
    </dgm:pt>
    <dgm:pt modelId="{2124BCB2-8DF3-4D19-B3F7-42ADCB65831E}" type="sibTrans" cxnId="{41CE673C-3C6A-43ED-A678-8F8800BAC7BF}">
      <dgm:prSet/>
      <dgm:spPr/>
      <dgm:t>
        <a:bodyPr/>
        <a:lstStyle/>
        <a:p>
          <a:endParaRPr lang="nb-NO"/>
        </a:p>
      </dgm:t>
    </dgm:pt>
    <dgm:pt modelId="{D982B782-DAA7-4927-B532-2C49C11CB10B}">
      <dgm:prSet/>
      <dgm:spPr>
        <a:solidFill>
          <a:srgbClr val="FF0000"/>
        </a:solidFill>
      </dgm:spPr>
      <dgm:t>
        <a:bodyPr/>
        <a:lstStyle/>
        <a:p>
          <a:r>
            <a:rPr lang="en-US"/>
            <a:t>Ethnic origin</a:t>
          </a:r>
          <a:endParaRPr lang="en-US" dirty="0"/>
        </a:p>
      </dgm:t>
    </dgm:pt>
    <dgm:pt modelId="{58F642DE-898E-4B4A-B09E-56CBE7D15368}" type="parTrans" cxnId="{CAD13B7B-650F-4A24-8622-587F19768213}">
      <dgm:prSet/>
      <dgm:spPr/>
      <dgm:t>
        <a:bodyPr/>
        <a:lstStyle/>
        <a:p>
          <a:endParaRPr lang="nb-NO"/>
        </a:p>
      </dgm:t>
    </dgm:pt>
    <dgm:pt modelId="{BF1145D0-022B-4C6B-A21D-867C71A36994}" type="sibTrans" cxnId="{CAD13B7B-650F-4A24-8622-587F19768213}">
      <dgm:prSet/>
      <dgm:spPr/>
      <dgm:t>
        <a:bodyPr/>
        <a:lstStyle/>
        <a:p>
          <a:endParaRPr lang="nb-NO"/>
        </a:p>
      </dgm:t>
    </dgm:pt>
    <dgm:pt modelId="{A26900E4-675F-4BE1-8F67-3CBDC9EA3C86}">
      <dgm:prSet/>
      <dgm:spPr>
        <a:solidFill>
          <a:srgbClr val="FF0000"/>
        </a:solidFill>
      </dgm:spPr>
      <dgm:t>
        <a:bodyPr/>
        <a:lstStyle/>
        <a:p>
          <a:r>
            <a:rPr lang="en-US" dirty="0"/>
            <a:t>Veteran status</a:t>
          </a:r>
        </a:p>
      </dgm:t>
    </dgm:pt>
    <dgm:pt modelId="{882BF0A6-1951-4C7A-A965-7DD6D24FD0E1}" type="parTrans" cxnId="{0AE410D1-D612-4377-B5E3-D09DA9FFE13D}">
      <dgm:prSet/>
      <dgm:spPr/>
      <dgm:t>
        <a:bodyPr/>
        <a:lstStyle/>
        <a:p>
          <a:endParaRPr lang="nb-NO"/>
        </a:p>
      </dgm:t>
    </dgm:pt>
    <dgm:pt modelId="{0A83BB04-C5DA-4CBF-981E-3764E01BAF57}" type="sibTrans" cxnId="{0AE410D1-D612-4377-B5E3-D09DA9FFE13D}">
      <dgm:prSet/>
      <dgm:spPr/>
      <dgm:t>
        <a:bodyPr/>
        <a:lstStyle/>
        <a:p>
          <a:endParaRPr lang="nb-NO"/>
        </a:p>
      </dgm:t>
    </dgm:pt>
    <dgm:pt modelId="{05746702-7E19-4124-9C7F-76CD5E0AC412}" type="pres">
      <dgm:prSet presAssocID="{9A4046B5-D225-4A89-8C43-42A001D9B485}" presName="diagram" presStyleCnt="0">
        <dgm:presLayoutVars>
          <dgm:dir/>
          <dgm:resizeHandles val="exact"/>
        </dgm:presLayoutVars>
      </dgm:prSet>
      <dgm:spPr/>
    </dgm:pt>
    <dgm:pt modelId="{6523CB41-65D1-4FEF-88F6-4862F9CBAB32}" type="pres">
      <dgm:prSet presAssocID="{A982ECB7-8B80-4E83-AFCA-E8B05625352E}" presName="node" presStyleLbl="node1" presStyleIdx="0" presStyleCnt="15">
        <dgm:presLayoutVars>
          <dgm:bulletEnabled val="1"/>
        </dgm:presLayoutVars>
      </dgm:prSet>
      <dgm:spPr/>
    </dgm:pt>
    <dgm:pt modelId="{7149FD8B-5B6E-49C6-ACE9-E4470A7156B2}" type="pres">
      <dgm:prSet presAssocID="{AA0255F1-50CB-4B3F-B6CD-CD8598AA29EB}" presName="sibTrans" presStyleCnt="0"/>
      <dgm:spPr/>
    </dgm:pt>
    <dgm:pt modelId="{A13279FC-83BE-4BE1-8C95-335A3A076C96}" type="pres">
      <dgm:prSet presAssocID="{FC174B1E-B4CE-4D0B-82AF-2ECF8A266D4D}" presName="node" presStyleLbl="node1" presStyleIdx="1" presStyleCnt="15">
        <dgm:presLayoutVars>
          <dgm:bulletEnabled val="1"/>
        </dgm:presLayoutVars>
      </dgm:prSet>
      <dgm:spPr/>
    </dgm:pt>
    <dgm:pt modelId="{2521A836-FB12-4306-8951-FAC71C211162}" type="pres">
      <dgm:prSet presAssocID="{2F406E15-D8DB-4B7D-AAD2-0BA1CCFAFFF8}" presName="sibTrans" presStyleCnt="0"/>
      <dgm:spPr/>
    </dgm:pt>
    <dgm:pt modelId="{5BA1F11B-08CC-4C82-BEA3-1E38A77CD08C}" type="pres">
      <dgm:prSet presAssocID="{8AE9A1FD-445F-426A-9A48-8B3A61F48548}" presName="node" presStyleLbl="node1" presStyleIdx="2" presStyleCnt="15">
        <dgm:presLayoutVars>
          <dgm:bulletEnabled val="1"/>
        </dgm:presLayoutVars>
      </dgm:prSet>
      <dgm:spPr/>
    </dgm:pt>
    <dgm:pt modelId="{AE1A4D7C-8484-4930-8BDF-F3513CEEFF7A}" type="pres">
      <dgm:prSet presAssocID="{2124BCB2-8DF3-4D19-B3F7-42ADCB65831E}" presName="sibTrans" presStyleCnt="0"/>
      <dgm:spPr/>
    </dgm:pt>
    <dgm:pt modelId="{96C917D9-9B0D-43BD-AFB8-DF4980F90851}" type="pres">
      <dgm:prSet presAssocID="{FFA0DF45-06ED-491C-980D-C00A44E3ED0D}" presName="node" presStyleLbl="node1" presStyleIdx="3" presStyleCnt="15">
        <dgm:presLayoutVars>
          <dgm:bulletEnabled val="1"/>
        </dgm:presLayoutVars>
      </dgm:prSet>
      <dgm:spPr/>
    </dgm:pt>
    <dgm:pt modelId="{D169CF05-5688-416B-A2E6-CBA2875D0A88}" type="pres">
      <dgm:prSet presAssocID="{8225F0CD-70CE-4AA0-A014-CA7CD0AAA068}" presName="sibTrans" presStyleCnt="0"/>
      <dgm:spPr/>
    </dgm:pt>
    <dgm:pt modelId="{033DAA8C-958D-4CD9-A830-4A84B29AA072}" type="pres">
      <dgm:prSet presAssocID="{608BC3FB-1FE2-450D-94B4-C67BDC245141}" presName="node" presStyleLbl="node1" presStyleIdx="4" presStyleCnt="15">
        <dgm:presLayoutVars>
          <dgm:bulletEnabled val="1"/>
        </dgm:presLayoutVars>
      </dgm:prSet>
      <dgm:spPr/>
    </dgm:pt>
    <dgm:pt modelId="{C609BE73-D793-4F24-8ED6-8BAC998AB604}" type="pres">
      <dgm:prSet presAssocID="{D53F7E82-7134-48CA-98DE-82623AEF2C99}" presName="sibTrans" presStyleCnt="0"/>
      <dgm:spPr/>
    </dgm:pt>
    <dgm:pt modelId="{B1ECDDEE-089D-4DFE-BFF1-DDCCA45DDAB7}" type="pres">
      <dgm:prSet presAssocID="{28C7AB81-1189-40C2-BBBC-99ACA6DFC7D6}" presName="node" presStyleLbl="node1" presStyleIdx="5" presStyleCnt="15">
        <dgm:presLayoutVars>
          <dgm:bulletEnabled val="1"/>
        </dgm:presLayoutVars>
      </dgm:prSet>
      <dgm:spPr/>
    </dgm:pt>
    <dgm:pt modelId="{4221B3F2-14E7-4342-8F4C-AED7DEC46872}" type="pres">
      <dgm:prSet presAssocID="{052D0766-8F6B-446E-8EE3-E610CB3A9EAF}" presName="sibTrans" presStyleCnt="0"/>
      <dgm:spPr/>
    </dgm:pt>
    <dgm:pt modelId="{A34D4A61-F349-4730-B3D0-A7447A1CBC40}" type="pres">
      <dgm:prSet presAssocID="{C16CE65A-DFD4-495A-8BB3-ECAF849C4E0C}" presName="node" presStyleLbl="node1" presStyleIdx="6" presStyleCnt="15">
        <dgm:presLayoutVars>
          <dgm:bulletEnabled val="1"/>
        </dgm:presLayoutVars>
      </dgm:prSet>
      <dgm:spPr/>
    </dgm:pt>
    <dgm:pt modelId="{9256357E-5A96-4F24-B70F-3084E13D83BB}" type="pres">
      <dgm:prSet presAssocID="{B7214F68-698C-439D-BBB9-8EAA1D4D4CDF}" presName="sibTrans" presStyleCnt="0"/>
      <dgm:spPr/>
    </dgm:pt>
    <dgm:pt modelId="{C41664A3-B408-4AEC-AF61-61F52C70DF10}" type="pres">
      <dgm:prSet presAssocID="{A1562B34-E97F-40BD-80C8-6EFBE3365336}" presName="node" presStyleLbl="node1" presStyleIdx="7" presStyleCnt="15">
        <dgm:presLayoutVars>
          <dgm:bulletEnabled val="1"/>
        </dgm:presLayoutVars>
      </dgm:prSet>
      <dgm:spPr/>
    </dgm:pt>
    <dgm:pt modelId="{E1B5D390-2E7A-4348-B490-7C9CA527E1AE}" type="pres">
      <dgm:prSet presAssocID="{ECC43D3B-1D19-490F-8DE7-7478AA34B46C}" presName="sibTrans" presStyleCnt="0"/>
      <dgm:spPr/>
    </dgm:pt>
    <dgm:pt modelId="{C538488D-5C40-4CEC-B11A-E90381CD6C5B}" type="pres">
      <dgm:prSet presAssocID="{6DAC1490-E3C6-41BF-B566-50B9E9C39703}" presName="node" presStyleLbl="node1" presStyleIdx="8" presStyleCnt="15">
        <dgm:presLayoutVars>
          <dgm:bulletEnabled val="1"/>
        </dgm:presLayoutVars>
      </dgm:prSet>
      <dgm:spPr/>
    </dgm:pt>
    <dgm:pt modelId="{59A9F35B-B059-41FA-A3DB-DC3BE70FE260}" type="pres">
      <dgm:prSet presAssocID="{1B87C450-4147-4506-B750-23E2A6762FBD}" presName="sibTrans" presStyleCnt="0"/>
      <dgm:spPr/>
    </dgm:pt>
    <dgm:pt modelId="{56A2080B-9747-479F-A408-1111569B6598}" type="pres">
      <dgm:prSet presAssocID="{980C1269-08D3-45C2-ABF7-7C065F6FAA1D}" presName="node" presStyleLbl="node1" presStyleIdx="9" presStyleCnt="15">
        <dgm:presLayoutVars>
          <dgm:bulletEnabled val="1"/>
        </dgm:presLayoutVars>
      </dgm:prSet>
      <dgm:spPr/>
    </dgm:pt>
    <dgm:pt modelId="{2065C99C-052B-48AD-880F-FA5F11D0DCCD}" type="pres">
      <dgm:prSet presAssocID="{A7313C8E-58F7-4072-9EA7-D38DCD8D1172}" presName="sibTrans" presStyleCnt="0"/>
      <dgm:spPr/>
    </dgm:pt>
    <dgm:pt modelId="{9E61D64C-9085-49FA-AE6D-F99C99CAEA19}" type="pres">
      <dgm:prSet presAssocID="{EA48729E-3109-4249-88EA-43931BD2927A}" presName="node" presStyleLbl="node1" presStyleIdx="10" presStyleCnt="15">
        <dgm:presLayoutVars>
          <dgm:bulletEnabled val="1"/>
        </dgm:presLayoutVars>
      </dgm:prSet>
      <dgm:spPr/>
    </dgm:pt>
    <dgm:pt modelId="{B2EF264D-C007-4508-9E2E-7AF55A32CF07}" type="pres">
      <dgm:prSet presAssocID="{5D29510C-F4F2-4F6B-85F2-B045FE2B2350}" presName="sibTrans" presStyleCnt="0"/>
      <dgm:spPr/>
    </dgm:pt>
    <dgm:pt modelId="{1879410D-C82D-47AA-AFEA-99CF56CCE970}" type="pres">
      <dgm:prSet presAssocID="{A6051532-67C6-4063-A8E9-784372A82C23}" presName="node" presStyleLbl="node1" presStyleIdx="11" presStyleCnt="15">
        <dgm:presLayoutVars>
          <dgm:bulletEnabled val="1"/>
        </dgm:presLayoutVars>
      </dgm:prSet>
      <dgm:spPr/>
    </dgm:pt>
    <dgm:pt modelId="{5A9FE19A-3C49-4BB2-899E-50729730643C}" type="pres">
      <dgm:prSet presAssocID="{741A9B49-9A3E-493E-BAC2-63787468B98E}" presName="sibTrans" presStyleCnt="0"/>
      <dgm:spPr/>
    </dgm:pt>
    <dgm:pt modelId="{A57F45D9-F102-481B-B906-CC52BF493BF1}" type="pres">
      <dgm:prSet presAssocID="{99879590-A277-4DB6-89E2-3BD405857411}" presName="node" presStyleLbl="node1" presStyleIdx="12" presStyleCnt="15">
        <dgm:presLayoutVars>
          <dgm:bulletEnabled val="1"/>
        </dgm:presLayoutVars>
      </dgm:prSet>
      <dgm:spPr/>
    </dgm:pt>
    <dgm:pt modelId="{9C1D1753-B933-44E1-8926-188B9B4BE4BB}" type="pres">
      <dgm:prSet presAssocID="{3276692E-C5DB-4866-8248-50084869D431}" presName="sibTrans" presStyleCnt="0"/>
      <dgm:spPr/>
    </dgm:pt>
    <dgm:pt modelId="{B64A3B87-1FD1-4945-B398-74FB085F02CF}" type="pres">
      <dgm:prSet presAssocID="{D982B782-DAA7-4927-B532-2C49C11CB10B}" presName="node" presStyleLbl="node1" presStyleIdx="13" presStyleCnt="15">
        <dgm:presLayoutVars>
          <dgm:bulletEnabled val="1"/>
        </dgm:presLayoutVars>
      </dgm:prSet>
      <dgm:spPr/>
    </dgm:pt>
    <dgm:pt modelId="{958413C3-4415-4DB2-8B47-49FB1EEA57AD}" type="pres">
      <dgm:prSet presAssocID="{BF1145D0-022B-4C6B-A21D-867C71A36994}" presName="sibTrans" presStyleCnt="0"/>
      <dgm:spPr/>
    </dgm:pt>
    <dgm:pt modelId="{1F83DC81-D564-458B-8473-E8036BE1281C}" type="pres">
      <dgm:prSet presAssocID="{A26900E4-675F-4BE1-8F67-3CBDC9EA3C86}" presName="node" presStyleLbl="node1" presStyleIdx="14" presStyleCnt="15">
        <dgm:presLayoutVars>
          <dgm:bulletEnabled val="1"/>
        </dgm:presLayoutVars>
      </dgm:prSet>
      <dgm:spPr/>
    </dgm:pt>
  </dgm:ptLst>
  <dgm:cxnLst>
    <dgm:cxn modelId="{B388AD0B-1AB7-4733-B8C1-A46359C9671B}" type="presOf" srcId="{608BC3FB-1FE2-450D-94B4-C67BDC245141}" destId="{033DAA8C-958D-4CD9-A830-4A84B29AA072}" srcOrd="0" destOrd="0" presId="urn:microsoft.com/office/officeart/2005/8/layout/default"/>
    <dgm:cxn modelId="{8E1EBA0E-999B-4D97-8722-462CDF51451F}" type="presOf" srcId="{EA48729E-3109-4249-88EA-43931BD2927A}" destId="{9E61D64C-9085-49FA-AE6D-F99C99CAEA19}" srcOrd="0" destOrd="0" presId="urn:microsoft.com/office/officeart/2005/8/layout/default"/>
    <dgm:cxn modelId="{0C8F8822-CEB2-4170-9B0D-2E4B66BAD401}" type="presOf" srcId="{D982B782-DAA7-4927-B532-2C49C11CB10B}" destId="{B64A3B87-1FD1-4945-B398-74FB085F02CF}" srcOrd="0" destOrd="0" presId="urn:microsoft.com/office/officeart/2005/8/layout/default"/>
    <dgm:cxn modelId="{C1AC6D27-5FD2-457A-A3B8-7FF9AE46F58F}" type="presOf" srcId="{28C7AB81-1189-40C2-BBBC-99ACA6DFC7D6}" destId="{B1ECDDEE-089D-4DFE-BFF1-DDCCA45DDAB7}" srcOrd="0" destOrd="0" presId="urn:microsoft.com/office/officeart/2005/8/layout/default"/>
    <dgm:cxn modelId="{68D12A2D-A1D5-4983-A1C2-488B859BF36B}" type="presOf" srcId="{A6051532-67C6-4063-A8E9-784372A82C23}" destId="{1879410D-C82D-47AA-AFEA-99CF56CCE970}" srcOrd="0" destOrd="0" presId="urn:microsoft.com/office/officeart/2005/8/layout/default"/>
    <dgm:cxn modelId="{41CE673C-3C6A-43ED-A678-8F8800BAC7BF}" srcId="{9A4046B5-D225-4A89-8C43-42A001D9B485}" destId="{8AE9A1FD-445F-426A-9A48-8B3A61F48548}" srcOrd="2" destOrd="0" parTransId="{591F01B4-E3D1-4FBB-872C-72E8625609AA}" sibTransId="{2124BCB2-8DF3-4D19-B3F7-42ADCB65831E}"/>
    <dgm:cxn modelId="{F629C143-27F4-4713-8E77-D00E8DB16165}" type="presOf" srcId="{6DAC1490-E3C6-41BF-B566-50B9E9C39703}" destId="{C538488D-5C40-4CEC-B11A-E90381CD6C5B}" srcOrd="0" destOrd="0" presId="urn:microsoft.com/office/officeart/2005/8/layout/default"/>
    <dgm:cxn modelId="{DB542C4B-A75B-4365-A794-7C47FC9E07EE}" srcId="{9A4046B5-D225-4A89-8C43-42A001D9B485}" destId="{EA48729E-3109-4249-88EA-43931BD2927A}" srcOrd="10" destOrd="0" parTransId="{CAA4BCB7-946C-402E-838B-9121F4182A1A}" sibTransId="{5D29510C-F4F2-4F6B-85F2-B045FE2B2350}"/>
    <dgm:cxn modelId="{61FDEA4C-D7BC-49D1-B5DC-C100A714D7BC}" srcId="{9A4046B5-D225-4A89-8C43-42A001D9B485}" destId="{A6051532-67C6-4063-A8E9-784372A82C23}" srcOrd="11" destOrd="0" parTransId="{5B5F3F8D-86FF-42EB-AD8F-4E3A4BE08801}" sibTransId="{741A9B49-9A3E-493E-BAC2-63787468B98E}"/>
    <dgm:cxn modelId="{480AF54E-66E0-4E66-8409-4AE4ED444287}" srcId="{9A4046B5-D225-4A89-8C43-42A001D9B485}" destId="{A982ECB7-8B80-4E83-AFCA-E8B05625352E}" srcOrd="0" destOrd="0" parTransId="{AF4E0FDE-D800-43E5-8B1B-B349058DDC2F}" sibTransId="{AA0255F1-50CB-4B3F-B6CD-CD8598AA29EB}"/>
    <dgm:cxn modelId="{A08FD671-38C1-4699-ADD2-332BD8C2C1A7}" type="presOf" srcId="{980C1269-08D3-45C2-ABF7-7C065F6FAA1D}" destId="{56A2080B-9747-479F-A408-1111569B6598}" srcOrd="0" destOrd="0" presId="urn:microsoft.com/office/officeart/2005/8/layout/default"/>
    <dgm:cxn modelId="{2F315772-81A5-491C-BACF-8344AF4B97E7}" srcId="{9A4046B5-D225-4A89-8C43-42A001D9B485}" destId="{A1562B34-E97F-40BD-80C8-6EFBE3365336}" srcOrd="7" destOrd="0" parTransId="{112BC15D-7BC1-41C2-988E-A4A6E816BF81}" sibTransId="{ECC43D3B-1D19-490F-8DE7-7478AA34B46C}"/>
    <dgm:cxn modelId="{1927C177-2B0C-493B-9E07-FC94AF627AF7}" srcId="{9A4046B5-D225-4A89-8C43-42A001D9B485}" destId="{608BC3FB-1FE2-450D-94B4-C67BDC245141}" srcOrd="4" destOrd="0" parTransId="{A30FDFEF-FD5A-4085-8D05-D88661D18380}" sibTransId="{D53F7E82-7134-48CA-98DE-82623AEF2C99}"/>
    <dgm:cxn modelId="{3F78DE78-1C0D-4C0B-ABBF-624402A83671}" type="presOf" srcId="{C16CE65A-DFD4-495A-8BB3-ECAF849C4E0C}" destId="{A34D4A61-F349-4730-B3D0-A7447A1CBC40}" srcOrd="0" destOrd="0" presId="urn:microsoft.com/office/officeart/2005/8/layout/default"/>
    <dgm:cxn modelId="{CAD13B7B-650F-4A24-8622-587F19768213}" srcId="{9A4046B5-D225-4A89-8C43-42A001D9B485}" destId="{D982B782-DAA7-4927-B532-2C49C11CB10B}" srcOrd="13" destOrd="0" parTransId="{58F642DE-898E-4B4A-B09E-56CBE7D15368}" sibTransId="{BF1145D0-022B-4C6B-A21D-867C71A36994}"/>
    <dgm:cxn modelId="{48D33791-8D64-4968-8DAF-74F3C25665C2}" type="presOf" srcId="{A26900E4-675F-4BE1-8F67-3CBDC9EA3C86}" destId="{1F83DC81-D564-458B-8473-E8036BE1281C}" srcOrd="0" destOrd="0" presId="urn:microsoft.com/office/officeart/2005/8/layout/default"/>
    <dgm:cxn modelId="{393A85A0-23D0-46AA-A482-481FADE63009}" srcId="{9A4046B5-D225-4A89-8C43-42A001D9B485}" destId="{28C7AB81-1189-40C2-BBBC-99ACA6DFC7D6}" srcOrd="5" destOrd="0" parTransId="{1B6BC748-F3D9-435E-BB32-F43641FA81DE}" sibTransId="{052D0766-8F6B-446E-8EE3-E610CB3A9EAF}"/>
    <dgm:cxn modelId="{7DA07DA1-D100-4D92-91BE-DC6E412A4655}" type="presOf" srcId="{FFA0DF45-06ED-491C-980D-C00A44E3ED0D}" destId="{96C917D9-9B0D-43BD-AFB8-DF4980F90851}" srcOrd="0" destOrd="0" presId="urn:microsoft.com/office/officeart/2005/8/layout/default"/>
    <dgm:cxn modelId="{2728C9A9-A389-4187-8C01-34712539C5D2}" type="presOf" srcId="{A982ECB7-8B80-4E83-AFCA-E8B05625352E}" destId="{6523CB41-65D1-4FEF-88F6-4862F9CBAB32}" srcOrd="0" destOrd="0" presId="urn:microsoft.com/office/officeart/2005/8/layout/default"/>
    <dgm:cxn modelId="{CA5F84B0-0998-4AC8-BCE0-EF3AAEB88699}" type="presOf" srcId="{8AE9A1FD-445F-426A-9A48-8B3A61F48548}" destId="{5BA1F11B-08CC-4C82-BEA3-1E38A77CD08C}" srcOrd="0" destOrd="0" presId="urn:microsoft.com/office/officeart/2005/8/layout/default"/>
    <dgm:cxn modelId="{F93886B6-03EB-4E2C-8667-BC76EC29AC25}" type="presOf" srcId="{9A4046B5-D225-4A89-8C43-42A001D9B485}" destId="{05746702-7E19-4124-9C7F-76CD5E0AC412}" srcOrd="0" destOrd="0" presId="urn:microsoft.com/office/officeart/2005/8/layout/default"/>
    <dgm:cxn modelId="{A91E09BD-EBE6-4507-8F5C-7767A9536FAB}" srcId="{9A4046B5-D225-4A89-8C43-42A001D9B485}" destId="{6DAC1490-E3C6-41BF-B566-50B9E9C39703}" srcOrd="8" destOrd="0" parTransId="{6A3064EE-3966-4404-B2F5-F3A525F9BDEB}" sibTransId="{1B87C450-4147-4506-B750-23E2A6762FBD}"/>
    <dgm:cxn modelId="{0D012CBE-181F-43E0-A884-E11DD4F08883}" type="presOf" srcId="{99879590-A277-4DB6-89E2-3BD405857411}" destId="{A57F45D9-F102-481B-B906-CC52BF493BF1}" srcOrd="0" destOrd="0" presId="urn:microsoft.com/office/officeart/2005/8/layout/default"/>
    <dgm:cxn modelId="{0AE410D1-D612-4377-B5E3-D09DA9FFE13D}" srcId="{9A4046B5-D225-4A89-8C43-42A001D9B485}" destId="{A26900E4-675F-4BE1-8F67-3CBDC9EA3C86}" srcOrd="14" destOrd="0" parTransId="{882BF0A6-1951-4C7A-A965-7DD6D24FD0E1}" sibTransId="{0A83BB04-C5DA-4CBF-981E-3764E01BAF57}"/>
    <dgm:cxn modelId="{43840CDC-1E2F-4E5A-96CC-88A412D5F0E0}" type="presOf" srcId="{A1562B34-E97F-40BD-80C8-6EFBE3365336}" destId="{C41664A3-B408-4AEC-AF61-61F52C70DF10}" srcOrd="0" destOrd="0" presId="urn:microsoft.com/office/officeart/2005/8/layout/default"/>
    <dgm:cxn modelId="{A645AEDD-1D0F-4D7B-8DAA-BAAB33FE32E8}" srcId="{9A4046B5-D225-4A89-8C43-42A001D9B485}" destId="{FC174B1E-B4CE-4D0B-82AF-2ECF8A266D4D}" srcOrd="1" destOrd="0" parTransId="{1DD20739-7413-447A-AD59-7977E642F458}" sibTransId="{2F406E15-D8DB-4B7D-AAD2-0BA1CCFAFFF8}"/>
    <dgm:cxn modelId="{F0CD5EDE-B5CC-4AC8-A1D5-1BFCC0961A31}" srcId="{9A4046B5-D225-4A89-8C43-42A001D9B485}" destId="{C16CE65A-DFD4-495A-8BB3-ECAF849C4E0C}" srcOrd="6" destOrd="0" parTransId="{4B4AC223-1D06-4243-BB77-F2CAFB2A85C7}" sibTransId="{B7214F68-698C-439D-BBB9-8EAA1D4D4CDF}"/>
    <dgm:cxn modelId="{18D75CE6-D0D0-4FDF-AC8C-E231EB4B66E7}" srcId="{9A4046B5-D225-4A89-8C43-42A001D9B485}" destId="{FFA0DF45-06ED-491C-980D-C00A44E3ED0D}" srcOrd="3" destOrd="0" parTransId="{560630CB-10F8-4ED3-8299-049C5151AF94}" sibTransId="{8225F0CD-70CE-4AA0-A014-CA7CD0AAA068}"/>
    <dgm:cxn modelId="{80FC20EE-35FD-4DA3-8969-0AB0AB295510}" srcId="{9A4046B5-D225-4A89-8C43-42A001D9B485}" destId="{99879590-A277-4DB6-89E2-3BD405857411}" srcOrd="12" destOrd="0" parTransId="{B58CA9C6-C24D-4B34-9DD6-201F3282E371}" sibTransId="{3276692E-C5DB-4866-8248-50084869D431}"/>
    <dgm:cxn modelId="{C57FB7F2-6C8A-4625-A0C8-1E8DE084302F}" srcId="{9A4046B5-D225-4A89-8C43-42A001D9B485}" destId="{980C1269-08D3-45C2-ABF7-7C065F6FAA1D}" srcOrd="9" destOrd="0" parTransId="{1275E0EA-A7D2-42C3-93F0-EE5BAC69A483}" sibTransId="{A7313C8E-58F7-4072-9EA7-D38DCD8D1172}"/>
    <dgm:cxn modelId="{6F257BFD-7A5D-4B7E-8EA7-9F980410F2AA}" type="presOf" srcId="{FC174B1E-B4CE-4D0B-82AF-2ECF8A266D4D}" destId="{A13279FC-83BE-4BE1-8C95-335A3A076C96}" srcOrd="0" destOrd="0" presId="urn:microsoft.com/office/officeart/2005/8/layout/default"/>
    <dgm:cxn modelId="{09295C56-FCDF-4A10-8FBE-95C200D50A84}" type="presParOf" srcId="{05746702-7E19-4124-9C7F-76CD5E0AC412}" destId="{6523CB41-65D1-4FEF-88F6-4862F9CBAB32}" srcOrd="0" destOrd="0" presId="urn:microsoft.com/office/officeart/2005/8/layout/default"/>
    <dgm:cxn modelId="{A1193065-6F6F-4EFA-875F-84F234A34BB7}" type="presParOf" srcId="{05746702-7E19-4124-9C7F-76CD5E0AC412}" destId="{7149FD8B-5B6E-49C6-ACE9-E4470A7156B2}" srcOrd="1" destOrd="0" presId="urn:microsoft.com/office/officeart/2005/8/layout/default"/>
    <dgm:cxn modelId="{5356EF6D-6F62-440E-8521-C916AD93A36E}" type="presParOf" srcId="{05746702-7E19-4124-9C7F-76CD5E0AC412}" destId="{A13279FC-83BE-4BE1-8C95-335A3A076C96}" srcOrd="2" destOrd="0" presId="urn:microsoft.com/office/officeart/2005/8/layout/default"/>
    <dgm:cxn modelId="{9DED0C82-DAFF-49B3-B8E6-58562F0516EF}" type="presParOf" srcId="{05746702-7E19-4124-9C7F-76CD5E0AC412}" destId="{2521A836-FB12-4306-8951-FAC71C211162}" srcOrd="3" destOrd="0" presId="urn:microsoft.com/office/officeart/2005/8/layout/default"/>
    <dgm:cxn modelId="{8AEE0115-C55F-4ACB-B3A3-DBD4E3BE83E2}" type="presParOf" srcId="{05746702-7E19-4124-9C7F-76CD5E0AC412}" destId="{5BA1F11B-08CC-4C82-BEA3-1E38A77CD08C}" srcOrd="4" destOrd="0" presId="urn:microsoft.com/office/officeart/2005/8/layout/default"/>
    <dgm:cxn modelId="{812B9515-1204-4E6F-91B9-676828B59B7F}" type="presParOf" srcId="{05746702-7E19-4124-9C7F-76CD5E0AC412}" destId="{AE1A4D7C-8484-4930-8BDF-F3513CEEFF7A}" srcOrd="5" destOrd="0" presId="urn:microsoft.com/office/officeart/2005/8/layout/default"/>
    <dgm:cxn modelId="{B9115431-C50C-4DD9-A487-C6A0C12A7E94}" type="presParOf" srcId="{05746702-7E19-4124-9C7F-76CD5E0AC412}" destId="{96C917D9-9B0D-43BD-AFB8-DF4980F90851}" srcOrd="6" destOrd="0" presId="urn:microsoft.com/office/officeart/2005/8/layout/default"/>
    <dgm:cxn modelId="{6D16D3C0-6902-4613-89C2-BF08AC926F07}" type="presParOf" srcId="{05746702-7E19-4124-9C7F-76CD5E0AC412}" destId="{D169CF05-5688-416B-A2E6-CBA2875D0A88}" srcOrd="7" destOrd="0" presId="urn:microsoft.com/office/officeart/2005/8/layout/default"/>
    <dgm:cxn modelId="{6DDD2E0E-5E88-4024-88D4-A4D076987836}" type="presParOf" srcId="{05746702-7E19-4124-9C7F-76CD5E0AC412}" destId="{033DAA8C-958D-4CD9-A830-4A84B29AA072}" srcOrd="8" destOrd="0" presId="urn:microsoft.com/office/officeart/2005/8/layout/default"/>
    <dgm:cxn modelId="{76B7BA1A-65D1-41C9-8F9F-14F96A7FF70B}" type="presParOf" srcId="{05746702-7E19-4124-9C7F-76CD5E0AC412}" destId="{C609BE73-D793-4F24-8ED6-8BAC998AB604}" srcOrd="9" destOrd="0" presId="urn:microsoft.com/office/officeart/2005/8/layout/default"/>
    <dgm:cxn modelId="{E9A4FDA8-2466-465C-92B2-200B0EE51150}" type="presParOf" srcId="{05746702-7E19-4124-9C7F-76CD5E0AC412}" destId="{B1ECDDEE-089D-4DFE-BFF1-DDCCA45DDAB7}" srcOrd="10" destOrd="0" presId="urn:microsoft.com/office/officeart/2005/8/layout/default"/>
    <dgm:cxn modelId="{31DBC9EE-EB4A-4CF6-B5F1-D78FFE6887C7}" type="presParOf" srcId="{05746702-7E19-4124-9C7F-76CD5E0AC412}" destId="{4221B3F2-14E7-4342-8F4C-AED7DEC46872}" srcOrd="11" destOrd="0" presId="urn:microsoft.com/office/officeart/2005/8/layout/default"/>
    <dgm:cxn modelId="{8469CB01-78D4-48A2-BADB-4DC2A2C32317}" type="presParOf" srcId="{05746702-7E19-4124-9C7F-76CD5E0AC412}" destId="{A34D4A61-F349-4730-B3D0-A7447A1CBC40}" srcOrd="12" destOrd="0" presId="urn:microsoft.com/office/officeart/2005/8/layout/default"/>
    <dgm:cxn modelId="{2B93CA4A-BFBB-4914-B7E4-2084EC9108A1}" type="presParOf" srcId="{05746702-7E19-4124-9C7F-76CD5E0AC412}" destId="{9256357E-5A96-4F24-B70F-3084E13D83BB}" srcOrd="13" destOrd="0" presId="urn:microsoft.com/office/officeart/2005/8/layout/default"/>
    <dgm:cxn modelId="{2D7D0F94-0CD9-402F-8DFF-593C7FDB3A43}" type="presParOf" srcId="{05746702-7E19-4124-9C7F-76CD5E0AC412}" destId="{C41664A3-B408-4AEC-AF61-61F52C70DF10}" srcOrd="14" destOrd="0" presId="urn:microsoft.com/office/officeart/2005/8/layout/default"/>
    <dgm:cxn modelId="{1A7ADE72-974A-4AC7-BD09-A65E7C699AA9}" type="presParOf" srcId="{05746702-7E19-4124-9C7F-76CD5E0AC412}" destId="{E1B5D390-2E7A-4348-B490-7C9CA527E1AE}" srcOrd="15" destOrd="0" presId="urn:microsoft.com/office/officeart/2005/8/layout/default"/>
    <dgm:cxn modelId="{FFB95402-7453-46D5-A2C9-0248C67C86A2}" type="presParOf" srcId="{05746702-7E19-4124-9C7F-76CD5E0AC412}" destId="{C538488D-5C40-4CEC-B11A-E90381CD6C5B}" srcOrd="16" destOrd="0" presId="urn:microsoft.com/office/officeart/2005/8/layout/default"/>
    <dgm:cxn modelId="{D2AC6CD1-48E9-4858-B1FF-A7586CC8CDEA}" type="presParOf" srcId="{05746702-7E19-4124-9C7F-76CD5E0AC412}" destId="{59A9F35B-B059-41FA-A3DB-DC3BE70FE260}" srcOrd="17" destOrd="0" presId="urn:microsoft.com/office/officeart/2005/8/layout/default"/>
    <dgm:cxn modelId="{61FF8129-C277-4FE2-877A-CEE546779CA0}" type="presParOf" srcId="{05746702-7E19-4124-9C7F-76CD5E0AC412}" destId="{56A2080B-9747-479F-A408-1111569B6598}" srcOrd="18" destOrd="0" presId="urn:microsoft.com/office/officeart/2005/8/layout/default"/>
    <dgm:cxn modelId="{5588F25D-6E34-47DD-B201-DDF1C242EFF0}" type="presParOf" srcId="{05746702-7E19-4124-9C7F-76CD5E0AC412}" destId="{2065C99C-052B-48AD-880F-FA5F11D0DCCD}" srcOrd="19" destOrd="0" presId="urn:microsoft.com/office/officeart/2005/8/layout/default"/>
    <dgm:cxn modelId="{BC4E9074-3740-423D-A3A0-3F5764D6751E}" type="presParOf" srcId="{05746702-7E19-4124-9C7F-76CD5E0AC412}" destId="{9E61D64C-9085-49FA-AE6D-F99C99CAEA19}" srcOrd="20" destOrd="0" presId="urn:microsoft.com/office/officeart/2005/8/layout/default"/>
    <dgm:cxn modelId="{A0F619A3-4696-4841-8FFA-E39A987E74F5}" type="presParOf" srcId="{05746702-7E19-4124-9C7F-76CD5E0AC412}" destId="{B2EF264D-C007-4508-9E2E-7AF55A32CF07}" srcOrd="21" destOrd="0" presId="urn:microsoft.com/office/officeart/2005/8/layout/default"/>
    <dgm:cxn modelId="{A044E6CA-E347-46D7-A484-E392191DAD99}" type="presParOf" srcId="{05746702-7E19-4124-9C7F-76CD5E0AC412}" destId="{1879410D-C82D-47AA-AFEA-99CF56CCE970}" srcOrd="22" destOrd="0" presId="urn:microsoft.com/office/officeart/2005/8/layout/default"/>
    <dgm:cxn modelId="{DC5409D0-4BDA-49D6-9D38-926837EC0180}" type="presParOf" srcId="{05746702-7E19-4124-9C7F-76CD5E0AC412}" destId="{5A9FE19A-3C49-4BB2-899E-50729730643C}" srcOrd="23" destOrd="0" presId="urn:microsoft.com/office/officeart/2005/8/layout/default"/>
    <dgm:cxn modelId="{C57694B2-6D8D-4499-9530-8DC7E98D556B}" type="presParOf" srcId="{05746702-7E19-4124-9C7F-76CD5E0AC412}" destId="{A57F45D9-F102-481B-B906-CC52BF493BF1}" srcOrd="24" destOrd="0" presId="urn:microsoft.com/office/officeart/2005/8/layout/default"/>
    <dgm:cxn modelId="{E6AD9D48-582B-448F-9E75-CBFF5196BF24}" type="presParOf" srcId="{05746702-7E19-4124-9C7F-76CD5E0AC412}" destId="{9C1D1753-B933-44E1-8926-188B9B4BE4BB}" srcOrd="25" destOrd="0" presId="urn:microsoft.com/office/officeart/2005/8/layout/default"/>
    <dgm:cxn modelId="{920B0215-FD95-425E-8A9C-473C12E4D331}" type="presParOf" srcId="{05746702-7E19-4124-9C7F-76CD5E0AC412}" destId="{B64A3B87-1FD1-4945-B398-74FB085F02CF}" srcOrd="26" destOrd="0" presId="urn:microsoft.com/office/officeart/2005/8/layout/default"/>
    <dgm:cxn modelId="{2BD5580E-29BA-4795-84C0-FB531C77C2E5}" type="presParOf" srcId="{05746702-7E19-4124-9C7F-76CD5E0AC412}" destId="{958413C3-4415-4DB2-8B47-49FB1EEA57AD}" srcOrd="27" destOrd="0" presId="urn:microsoft.com/office/officeart/2005/8/layout/default"/>
    <dgm:cxn modelId="{34F7BC46-28F1-4035-B84D-49535D83A6E2}" type="presParOf" srcId="{05746702-7E19-4124-9C7F-76CD5E0AC412}" destId="{1F83DC81-D564-458B-8473-E8036BE1281C}" srcOrd="2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8C167E-6C9A-4634-9A59-C08837E83E7A}" type="doc">
      <dgm:prSet loTypeId="urn:microsoft.com/office/officeart/2008/layout/VerticalCurvedList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nb-NO"/>
        </a:p>
      </dgm:t>
    </dgm:pt>
    <dgm:pt modelId="{2C7AC111-12D2-49D9-A5E4-2ECE9CFC09FB}">
      <dgm:prSet phldrT="[Tekst]"/>
      <dgm:spPr/>
      <dgm:t>
        <a:bodyPr/>
        <a:lstStyle/>
        <a:p>
          <a:r>
            <a:rPr lang="en-US" dirty="0"/>
            <a:t>Trials</a:t>
          </a:r>
          <a:endParaRPr lang="nb-NO" dirty="0"/>
        </a:p>
      </dgm:t>
    </dgm:pt>
    <dgm:pt modelId="{45F52FFD-B88E-4C2C-96D2-92AB3BD46FE2}" type="parTrans" cxnId="{FBB0D25C-40D4-4590-8D06-ABEFD6EEEB32}">
      <dgm:prSet/>
      <dgm:spPr/>
      <dgm:t>
        <a:bodyPr/>
        <a:lstStyle/>
        <a:p>
          <a:endParaRPr lang="nb-NO"/>
        </a:p>
      </dgm:t>
    </dgm:pt>
    <dgm:pt modelId="{B4DF537C-3B60-4D12-8EF3-290A6536A0D1}" type="sibTrans" cxnId="{FBB0D25C-40D4-4590-8D06-ABEFD6EEEB32}">
      <dgm:prSet/>
      <dgm:spPr/>
      <dgm:t>
        <a:bodyPr/>
        <a:lstStyle/>
        <a:p>
          <a:endParaRPr lang="nb-NO"/>
        </a:p>
      </dgm:t>
    </dgm:pt>
    <dgm:pt modelId="{9D12310B-B286-41C9-A5AC-72BE2FA19BA4}">
      <dgm:prSet phldrT="[Tekst]"/>
      <dgm:spPr/>
      <dgm:t>
        <a:bodyPr/>
        <a:lstStyle/>
        <a:p>
          <a:endParaRPr lang="nb-NO" dirty="0"/>
        </a:p>
      </dgm:t>
    </dgm:pt>
    <dgm:pt modelId="{E4C3B635-B07A-4B01-9AE7-3466393EFA26}" type="parTrans" cxnId="{66C350D9-EBAB-4183-8CF6-A80D627A869A}">
      <dgm:prSet/>
      <dgm:spPr/>
      <dgm:t>
        <a:bodyPr/>
        <a:lstStyle/>
        <a:p>
          <a:endParaRPr lang="nb-NO"/>
        </a:p>
      </dgm:t>
    </dgm:pt>
    <dgm:pt modelId="{E396CD20-7CA9-464E-A7B4-9111F34B8472}" type="sibTrans" cxnId="{66C350D9-EBAB-4183-8CF6-A80D627A869A}">
      <dgm:prSet/>
      <dgm:spPr/>
      <dgm:t>
        <a:bodyPr/>
        <a:lstStyle/>
        <a:p>
          <a:endParaRPr lang="nb-NO"/>
        </a:p>
      </dgm:t>
    </dgm:pt>
    <dgm:pt modelId="{D36E60FE-A0FD-403E-8FB5-BA27D00A0962}">
      <dgm:prSet phldrT="[Tekst]"/>
      <dgm:spPr/>
      <dgm:t>
        <a:bodyPr/>
        <a:lstStyle/>
        <a:p>
          <a:endParaRPr lang="nb-NO" dirty="0"/>
        </a:p>
      </dgm:t>
    </dgm:pt>
    <dgm:pt modelId="{F80FB124-893A-4422-BC35-DBA2F4798572}" type="parTrans" cxnId="{1912C697-DA0A-4284-A89C-2907FDE3B296}">
      <dgm:prSet/>
      <dgm:spPr/>
      <dgm:t>
        <a:bodyPr/>
        <a:lstStyle/>
        <a:p>
          <a:endParaRPr lang="nb-NO"/>
        </a:p>
      </dgm:t>
    </dgm:pt>
    <dgm:pt modelId="{C5464C41-5564-41D1-B983-2D09A2D1A310}" type="sibTrans" cxnId="{1912C697-DA0A-4284-A89C-2907FDE3B296}">
      <dgm:prSet/>
      <dgm:spPr/>
      <dgm:t>
        <a:bodyPr/>
        <a:lstStyle/>
        <a:p>
          <a:endParaRPr lang="nb-NO"/>
        </a:p>
      </dgm:t>
    </dgm:pt>
    <dgm:pt modelId="{68D2429A-232C-4BE2-A8A3-5EDE357612DD}">
      <dgm:prSet phldrT="[Tekst]"/>
      <dgm:spPr/>
      <dgm:t>
        <a:bodyPr/>
        <a:lstStyle/>
        <a:p>
          <a:endParaRPr lang="nb-NO" dirty="0"/>
        </a:p>
      </dgm:t>
    </dgm:pt>
    <dgm:pt modelId="{9ECD5AE0-F585-40CE-9ED6-D395779CA463}" type="parTrans" cxnId="{6051CB0D-1DCC-4E76-A7BF-4F718008BB90}">
      <dgm:prSet/>
      <dgm:spPr/>
      <dgm:t>
        <a:bodyPr/>
        <a:lstStyle/>
        <a:p>
          <a:endParaRPr lang="nb-NO"/>
        </a:p>
      </dgm:t>
    </dgm:pt>
    <dgm:pt modelId="{0BDCF311-96F8-47D1-9313-9008B7C0D1F6}" type="sibTrans" cxnId="{6051CB0D-1DCC-4E76-A7BF-4F718008BB90}">
      <dgm:prSet/>
      <dgm:spPr/>
      <dgm:t>
        <a:bodyPr/>
        <a:lstStyle/>
        <a:p>
          <a:endParaRPr lang="nb-NO"/>
        </a:p>
      </dgm:t>
    </dgm:pt>
    <dgm:pt modelId="{325261C7-1BF8-4404-9098-1F03FCC0CA37}" type="pres">
      <dgm:prSet presAssocID="{0E8C167E-6C9A-4634-9A59-C08837E83E7A}" presName="Name0" presStyleCnt="0">
        <dgm:presLayoutVars>
          <dgm:chMax val="7"/>
          <dgm:chPref val="7"/>
          <dgm:dir/>
        </dgm:presLayoutVars>
      </dgm:prSet>
      <dgm:spPr/>
    </dgm:pt>
    <dgm:pt modelId="{D6B13EE3-D9CC-41A2-8F5D-B85E8DD9317D}" type="pres">
      <dgm:prSet presAssocID="{0E8C167E-6C9A-4634-9A59-C08837E83E7A}" presName="Name1" presStyleCnt="0"/>
      <dgm:spPr/>
    </dgm:pt>
    <dgm:pt modelId="{12D5B033-0510-45A4-A397-AE7CD67F8A67}" type="pres">
      <dgm:prSet presAssocID="{0E8C167E-6C9A-4634-9A59-C08837E83E7A}" presName="cycle" presStyleCnt="0"/>
      <dgm:spPr/>
    </dgm:pt>
    <dgm:pt modelId="{F2FFB4AC-11CE-4ED4-B9FB-F7E268776238}" type="pres">
      <dgm:prSet presAssocID="{0E8C167E-6C9A-4634-9A59-C08837E83E7A}" presName="srcNode" presStyleLbl="node1" presStyleIdx="0" presStyleCnt="4"/>
      <dgm:spPr/>
    </dgm:pt>
    <dgm:pt modelId="{05C5CA57-4D3A-4BAD-B563-3C8677C3C785}" type="pres">
      <dgm:prSet presAssocID="{0E8C167E-6C9A-4634-9A59-C08837E83E7A}" presName="conn" presStyleLbl="parChTrans1D2" presStyleIdx="0" presStyleCnt="1"/>
      <dgm:spPr/>
    </dgm:pt>
    <dgm:pt modelId="{CA87E4DC-287D-4E41-9E81-ADD5F6EBD130}" type="pres">
      <dgm:prSet presAssocID="{0E8C167E-6C9A-4634-9A59-C08837E83E7A}" presName="extraNode" presStyleLbl="node1" presStyleIdx="0" presStyleCnt="4"/>
      <dgm:spPr/>
    </dgm:pt>
    <dgm:pt modelId="{3ED3B3AE-E2F3-4C52-BDA3-C08C404754B5}" type="pres">
      <dgm:prSet presAssocID="{0E8C167E-6C9A-4634-9A59-C08837E83E7A}" presName="dstNode" presStyleLbl="node1" presStyleIdx="0" presStyleCnt="4"/>
      <dgm:spPr/>
    </dgm:pt>
    <dgm:pt modelId="{E1CF5849-2AA2-4F80-9FBB-84C82C2A9212}" type="pres">
      <dgm:prSet presAssocID="{2C7AC111-12D2-49D9-A5E4-2ECE9CFC09FB}" presName="text_1" presStyleLbl="node1" presStyleIdx="0" presStyleCnt="4">
        <dgm:presLayoutVars>
          <dgm:bulletEnabled val="1"/>
        </dgm:presLayoutVars>
      </dgm:prSet>
      <dgm:spPr/>
    </dgm:pt>
    <dgm:pt modelId="{E8639277-0EEB-4E1A-B63A-EA8AE7C0FAB5}" type="pres">
      <dgm:prSet presAssocID="{2C7AC111-12D2-49D9-A5E4-2ECE9CFC09FB}" presName="accent_1" presStyleCnt="0"/>
      <dgm:spPr/>
    </dgm:pt>
    <dgm:pt modelId="{EC680AF1-CA8D-4361-BF13-8559942574B5}" type="pres">
      <dgm:prSet presAssocID="{2C7AC111-12D2-49D9-A5E4-2ECE9CFC09FB}" presName="accentRepeatNode" presStyleLbl="solidFgAcc1" presStyleIdx="0" presStyleCnt="4"/>
      <dgm:spPr/>
    </dgm:pt>
    <dgm:pt modelId="{44C788D3-B9CC-4D36-9FD3-77F7A25238CA}" type="pres">
      <dgm:prSet presAssocID="{D36E60FE-A0FD-403E-8FB5-BA27D00A0962}" presName="text_2" presStyleLbl="node1" presStyleIdx="1" presStyleCnt="4">
        <dgm:presLayoutVars>
          <dgm:bulletEnabled val="1"/>
        </dgm:presLayoutVars>
      </dgm:prSet>
      <dgm:spPr/>
    </dgm:pt>
    <dgm:pt modelId="{02B39D58-27CF-4271-8FA3-1D08C4703D79}" type="pres">
      <dgm:prSet presAssocID="{D36E60FE-A0FD-403E-8FB5-BA27D00A0962}" presName="accent_2" presStyleCnt="0"/>
      <dgm:spPr/>
    </dgm:pt>
    <dgm:pt modelId="{A3600B9A-AB7D-47FE-8560-51F537DC185C}" type="pres">
      <dgm:prSet presAssocID="{D36E60FE-A0FD-403E-8FB5-BA27D00A0962}" presName="accentRepeatNode" presStyleLbl="solidFgAcc1" presStyleIdx="1" presStyleCnt="4"/>
      <dgm:spPr/>
    </dgm:pt>
    <dgm:pt modelId="{D37C74F2-D445-4E15-8E2E-B2508453633A}" type="pres">
      <dgm:prSet presAssocID="{68D2429A-232C-4BE2-A8A3-5EDE357612DD}" presName="text_3" presStyleLbl="node1" presStyleIdx="2" presStyleCnt="4">
        <dgm:presLayoutVars>
          <dgm:bulletEnabled val="1"/>
        </dgm:presLayoutVars>
      </dgm:prSet>
      <dgm:spPr/>
    </dgm:pt>
    <dgm:pt modelId="{721B99F8-AA46-494B-B487-938B3C14DC39}" type="pres">
      <dgm:prSet presAssocID="{68D2429A-232C-4BE2-A8A3-5EDE357612DD}" presName="accent_3" presStyleCnt="0"/>
      <dgm:spPr/>
    </dgm:pt>
    <dgm:pt modelId="{996127F0-3B40-4A6F-A189-DE72001BE6ED}" type="pres">
      <dgm:prSet presAssocID="{68D2429A-232C-4BE2-A8A3-5EDE357612DD}" presName="accentRepeatNode" presStyleLbl="solidFgAcc1" presStyleIdx="2" presStyleCnt="4"/>
      <dgm:spPr/>
    </dgm:pt>
    <dgm:pt modelId="{4116A206-02AB-46EC-A8D8-56597DE54108}" type="pres">
      <dgm:prSet presAssocID="{9D12310B-B286-41C9-A5AC-72BE2FA19BA4}" presName="text_4" presStyleLbl="node1" presStyleIdx="3" presStyleCnt="4">
        <dgm:presLayoutVars>
          <dgm:bulletEnabled val="1"/>
        </dgm:presLayoutVars>
      </dgm:prSet>
      <dgm:spPr/>
    </dgm:pt>
    <dgm:pt modelId="{E8F08897-8E65-49D9-B51C-09204580458A}" type="pres">
      <dgm:prSet presAssocID="{9D12310B-B286-41C9-A5AC-72BE2FA19BA4}" presName="accent_4" presStyleCnt="0"/>
      <dgm:spPr/>
    </dgm:pt>
    <dgm:pt modelId="{7639C96A-338C-41FE-98C6-D541B28FF83F}" type="pres">
      <dgm:prSet presAssocID="{9D12310B-B286-41C9-A5AC-72BE2FA19BA4}" presName="accentRepeatNode" presStyleLbl="solidFgAcc1" presStyleIdx="3" presStyleCnt="4"/>
      <dgm:spPr/>
    </dgm:pt>
  </dgm:ptLst>
  <dgm:cxnLst>
    <dgm:cxn modelId="{6051CB0D-1DCC-4E76-A7BF-4F718008BB90}" srcId="{0E8C167E-6C9A-4634-9A59-C08837E83E7A}" destId="{68D2429A-232C-4BE2-A8A3-5EDE357612DD}" srcOrd="2" destOrd="0" parTransId="{9ECD5AE0-F585-40CE-9ED6-D395779CA463}" sibTransId="{0BDCF311-96F8-47D1-9313-9008B7C0D1F6}"/>
    <dgm:cxn modelId="{FBB0D25C-40D4-4590-8D06-ABEFD6EEEB32}" srcId="{0E8C167E-6C9A-4634-9A59-C08837E83E7A}" destId="{2C7AC111-12D2-49D9-A5E4-2ECE9CFC09FB}" srcOrd="0" destOrd="0" parTransId="{45F52FFD-B88E-4C2C-96D2-92AB3BD46FE2}" sibTransId="{B4DF537C-3B60-4D12-8EF3-290A6536A0D1}"/>
    <dgm:cxn modelId="{F31FF763-B443-46BB-A4F6-B3A97844571B}" type="presOf" srcId="{2C7AC111-12D2-49D9-A5E4-2ECE9CFC09FB}" destId="{E1CF5849-2AA2-4F80-9FBB-84C82C2A9212}" srcOrd="0" destOrd="0" presId="urn:microsoft.com/office/officeart/2008/layout/VerticalCurvedList"/>
    <dgm:cxn modelId="{5D6C6651-50F2-47B4-9E6C-85876DC486D9}" type="presOf" srcId="{68D2429A-232C-4BE2-A8A3-5EDE357612DD}" destId="{D37C74F2-D445-4E15-8E2E-B2508453633A}" srcOrd="0" destOrd="0" presId="urn:microsoft.com/office/officeart/2008/layout/VerticalCurvedList"/>
    <dgm:cxn modelId="{672ECA55-7E61-4340-9C48-D0D4B126F706}" type="presOf" srcId="{0E8C167E-6C9A-4634-9A59-C08837E83E7A}" destId="{325261C7-1BF8-4404-9098-1F03FCC0CA37}" srcOrd="0" destOrd="0" presId="urn:microsoft.com/office/officeart/2008/layout/VerticalCurvedList"/>
    <dgm:cxn modelId="{D72F6B81-D899-4ADA-8DB1-FF5A49668E0F}" type="presOf" srcId="{B4DF537C-3B60-4D12-8EF3-290A6536A0D1}" destId="{05C5CA57-4D3A-4BAD-B563-3C8677C3C785}" srcOrd="0" destOrd="0" presId="urn:microsoft.com/office/officeart/2008/layout/VerticalCurvedList"/>
    <dgm:cxn modelId="{1912C697-DA0A-4284-A89C-2907FDE3B296}" srcId="{0E8C167E-6C9A-4634-9A59-C08837E83E7A}" destId="{D36E60FE-A0FD-403E-8FB5-BA27D00A0962}" srcOrd="1" destOrd="0" parTransId="{F80FB124-893A-4422-BC35-DBA2F4798572}" sibTransId="{C5464C41-5564-41D1-B983-2D09A2D1A310}"/>
    <dgm:cxn modelId="{E1FBA7BC-FB39-4AEB-963A-2B9BD8CCBD23}" type="presOf" srcId="{9D12310B-B286-41C9-A5AC-72BE2FA19BA4}" destId="{4116A206-02AB-46EC-A8D8-56597DE54108}" srcOrd="0" destOrd="0" presId="urn:microsoft.com/office/officeart/2008/layout/VerticalCurvedList"/>
    <dgm:cxn modelId="{BB56E5D5-402C-4F32-8D0D-35182FEB194D}" type="presOf" srcId="{D36E60FE-A0FD-403E-8FB5-BA27D00A0962}" destId="{44C788D3-B9CC-4D36-9FD3-77F7A25238CA}" srcOrd="0" destOrd="0" presId="urn:microsoft.com/office/officeart/2008/layout/VerticalCurvedList"/>
    <dgm:cxn modelId="{66C350D9-EBAB-4183-8CF6-A80D627A869A}" srcId="{0E8C167E-6C9A-4634-9A59-C08837E83E7A}" destId="{9D12310B-B286-41C9-A5AC-72BE2FA19BA4}" srcOrd="3" destOrd="0" parTransId="{E4C3B635-B07A-4B01-9AE7-3466393EFA26}" sibTransId="{E396CD20-7CA9-464E-A7B4-9111F34B8472}"/>
    <dgm:cxn modelId="{00A2F19D-FB8F-416B-9F51-D5A0EA8F6BCD}" type="presParOf" srcId="{325261C7-1BF8-4404-9098-1F03FCC0CA37}" destId="{D6B13EE3-D9CC-41A2-8F5D-B85E8DD9317D}" srcOrd="0" destOrd="0" presId="urn:microsoft.com/office/officeart/2008/layout/VerticalCurvedList"/>
    <dgm:cxn modelId="{1E87ABA1-0FC3-4E5A-B56E-6D9CD0432A5A}" type="presParOf" srcId="{D6B13EE3-D9CC-41A2-8F5D-B85E8DD9317D}" destId="{12D5B033-0510-45A4-A397-AE7CD67F8A67}" srcOrd="0" destOrd="0" presId="urn:microsoft.com/office/officeart/2008/layout/VerticalCurvedList"/>
    <dgm:cxn modelId="{8D0B7DED-877E-4C58-901B-FCB4E6D1BAAA}" type="presParOf" srcId="{12D5B033-0510-45A4-A397-AE7CD67F8A67}" destId="{F2FFB4AC-11CE-4ED4-B9FB-F7E268776238}" srcOrd="0" destOrd="0" presId="urn:microsoft.com/office/officeart/2008/layout/VerticalCurvedList"/>
    <dgm:cxn modelId="{31E7D1BF-AAC6-4980-910F-54B02D1D3AEF}" type="presParOf" srcId="{12D5B033-0510-45A4-A397-AE7CD67F8A67}" destId="{05C5CA57-4D3A-4BAD-B563-3C8677C3C785}" srcOrd="1" destOrd="0" presId="urn:microsoft.com/office/officeart/2008/layout/VerticalCurvedList"/>
    <dgm:cxn modelId="{5D7A1A2A-EA54-403D-A1DD-9196DF03DE47}" type="presParOf" srcId="{12D5B033-0510-45A4-A397-AE7CD67F8A67}" destId="{CA87E4DC-287D-4E41-9E81-ADD5F6EBD130}" srcOrd="2" destOrd="0" presId="urn:microsoft.com/office/officeart/2008/layout/VerticalCurvedList"/>
    <dgm:cxn modelId="{6676C0EB-001E-450F-82E4-C8529E16284F}" type="presParOf" srcId="{12D5B033-0510-45A4-A397-AE7CD67F8A67}" destId="{3ED3B3AE-E2F3-4C52-BDA3-C08C404754B5}" srcOrd="3" destOrd="0" presId="urn:microsoft.com/office/officeart/2008/layout/VerticalCurvedList"/>
    <dgm:cxn modelId="{FE093548-B77F-49EE-A128-F958AA0080E1}" type="presParOf" srcId="{D6B13EE3-D9CC-41A2-8F5D-B85E8DD9317D}" destId="{E1CF5849-2AA2-4F80-9FBB-84C82C2A9212}" srcOrd="1" destOrd="0" presId="urn:microsoft.com/office/officeart/2008/layout/VerticalCurvedList"/>
    <dgm:cxn modelId="{BF01887D-CEF5-4289-B49C-4749087647C3}" type="presParOf" srcId="{D6B13EE3-D9CC-41A2-8F5D-B85E8DD9317D}" destId="{E8639277-0EEB-4E1A-B63A-EA8AE7C0FAB5}" srcOrd="2" destOrd="0" presId="urn:microsoft.com/office/officeart/2008/layout/VerticalCurvedList"/>
    <dgm:cxn modelId="{46597FD5-2D48-436B-9878-AEA68899099C}" type="presParOf" srcId="{E8639277-0EEB-4E1A-B63A-EA8AE7C0FAB5}" destId="{EC680AF1-CA8D-4361-BF13-8559942574B5}" srcOrd="0" destOrd="0" presId="urn:microsoft.com/office/officeart/2008/layout/VerticalCurvedList"/>
    <dgm:cxn modelId="{E67E6314-3021-4291-92BC-A1EB98CB9530}" type="presParOf" srcId="{D6B13EE3-D9CC-41A2-8F5D-B85E8DD9317D}" destId="{44C788D3-B9CC-4D36-9FD3-77F7A25238CA}" srcOrd="3" destOrd="0" presId="urn:microsoft.com/office/officeart/2008/layout/VerticalCurvedList"/>
    <dgm:cxn modelId="{9CCCBB68-859E-416E-8EF3-5A876D8C1751}" type="presParOf" srcId="{D6B13EE3-D9CC-41A2-8F5D-B85E8DD9317D}" destId="{02B39D58-27CF-4271-8FA3-1D08C4703D79}" srcOrd="4" destOrd="0" presId="urn:microsoft.com/office/officeart/2008/layout/VerticalCurvedList"/>
    <dgm:cxn modelId="{930DF753-6A18-4825-BB48-F2AA2EAEB7A8}" type="presParOf" srcId="{02B39D58-27CF-4271-8FA3-1D08C4703D79}" destId="{A3600B9A-AB7D-47FE-8560-51F537DC185C}" srcOrd="0" destOrd="0" presId="urn:microsoft.com/office/officeart/2008/layout/VerticalCurvedList"/>
    <dgm:cxn modelId="{C6916E09-35F7-46BF-8530-A93027685497}" type="presParOf" srcId="{D6B13EE3-D9CC-41A2-8F5D-B85E8DD9317D}" destId="{D37C74F2-D445-4E15-8E2E-B2508453633A}" srcOrd="5" destOrd="0" presId="urn:microsoft.com/office/officeart/2008/layout/VerticalCurvedList"/>
    <dgm:cxn modelId="{469B38EC-1A0A-4A48-97A1-94941B3FF750}" type="presParOf" srcId="{D6B13EE3-D9CC-41A2-8F5D-B85E8DD9317D}" destId="{721B99F8-AA46-494B-B487-938B3C14DC39}" srcOrd="6" destOrd="0" presId="urn:microsoft.com/office/officeart/2008/layout/VerticalCurvedList"/>
    <dgm:cxn modelId="{D9996144-E077-4ACD-9D8D-A64DE96A766C}" type="presParOf" srcId="{721B99F8-AA46-494B-B487-938B3C14DC39}" destId="{996127F0-3B40-4A6F-A189-DE72001BE6ED}" srcOrd="0" destOrd="0" presId="urn:microsoft.com/office/officeart/2008/layout/VerticalCurvedList"/>
    <dgm:cxn modelId="{FC6DDC64-226F-4979-8D7E-0C050C54E315}" type="presParOf" srcId="{D6B13EE3-D9CC-41A2-8F5D-B85E8DD9317D}" destId="{4116A206-02AB-46EC-A8D8-56597DE54108}" srcOrd="7" destOrd="0" presId="urn:microsoft.com/office/officeart/2008/layout/VerticalCurvedList"/>
    <dgm:cxn modelId="{4749EBBB-29DD-474C-BEF5-A67310B51855}" type="presParOf" srcId="{D6B13EE3-D9CC-41A2-8F5D-B85E8DD9317D}" destId="{E8F08897-8E65-49D9-B51C-09204580458A}" srcOrd="8" destOrd="0" presId="urn:microsoft.com/office/officeart/2008/layout/VerticalCurvedList"/>
    <dgm:cxn modelId="{E594CFBA-DE48-4748-A0E9-836474E2D2ED}" type="presParOf" srcId="{E8F08897-8E65-49D9-B51C-09204580458A}" destId="{7639C96A-338C-41FE-98C6-D541B28FF83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E8C167E-6C9A-4634-9A59-C08837E83E7A}" type="doc">
      <dgm:prSet loTypeId="urn:microsoft.com/office/officeart/2008/layout/VerticalCurvedList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nb-NO"/>
        </a:p>
      </dgm:t>
    </dgm:pt>
    <dgm:pt modelId="{2C7AC111-12D2-49D9-A5E4-2ECE9CFC09FB}">
      <dgm:prSet phldrT="[Tekst]"/>
      <dgm:spPr/>
      <dgm:t>
        <a:bodyPr/>
        <a:lstStyle/>
        <a:p>
          <a:r>
            <a:rPr lang="en-US" dirty="0"/>
            <a:t>Trials</a:t>
          </a:r>
          <a:endParaRPr lang="nb-NO" dirty="0"/>
        </a:p>
      </dgm:t>
    </dgm:pt>
    <dgm:pt modelId="{45F52FFD-B88E-4C2C-96D2-92AB3BD46FE2}" type="parTrans" cxnId="{FBB0D25C-40D4-4590-8D06-ABEFD6EEEB32}">
      <dgm:prSet/>
      <dgm:spPr/>
      <dgm:t>
        <a:bodyPr/>
        <a:lstStyle/>
        <a:p>
          <a:endParaRPr lang="nb-NO"/>
        </a:p>
      </dgm:t>
    </dgm:pt>
    <dgm:pt modelId="{B4DF537C-3B60-4D12-8EF3-290A6536A0D1}" type="sibTrans" cxnId="{FBB0D25C-40D4-4590-8D06-ABEFD6EEEB32}">
      <dgm:prSet/>
      <dgm:spPr/>
      <dgm:t>
        <a:bodyPr/>
        <a:lstStyle/>
        <a:p>
          <a:endParaRPr lang="nb-NO"/>
        </a:p>
      </dgm:t>
    </dgm:pt>
    <dgm:pt modelId="{02ABF29A-CA53-49BD-8B5A-2F6E1C5FFD18}">
      <dgm:prSet phldrT="[Tekst]"/>
      <dgm:spPr/>
      <dgm:t>
        <a:bodyPr/>
        <a:lstStyle/>
        <a:p>
          <a:r>
            <a:rPr lang="en-US" dirty="0"/>
            <a:t>Try the system</a:t>
          </a:r>
          <a:endParaRPr lang="nb-NO" dirty="0"/>
        </a:p>
      </dgm:t>
    </dgm:pt>
    <dgm:pt modelId="{A9A93DD4-3BEE-4383-AB14-C4F03EAF2A8D}" type="parTrans" cxnId="{F94D8311-0C05-47BB-96D7-63BCEDCCAAE0}">
      <dgm:prSet/>
      <dgm:spPr/>
      <dgm:t>
        <a:bodyPr/>
        <a:lstStyle/>
        <a:p>
          <a:endParaRPr lang="nb-NO"/>
        </a:p>
      </dgm:t>
    </dgm:pt>
    <dgm:pt modelId="{E5C5D69E-AD02-456B-87BD-918306CFDD3B}" type="sibTrans" cxnId="{F94D8311-0C05-47BB-96D7-63BCEDCCAAE0}">
      <dgm:prSet/>
      <dgm:spPr/>
      <dgm:t>
        <a:bodyPr/>
        <a:lstStyle/>
        <a:p>
          <a:endParaRPr lang="nb-NO"/>
        </a:p>
      </dgm:t>
    </dgm:pt>
    <dgm:pt modelId="{7F441986-BC00-4C2D-BA73-DB249C711BDD}">
      <dgm:prSet phldrT="[Tekst]"/>
      <dgm:spPr/>
      <dgm:t>
        <a:bodyPr/>
        <a:lstStyle/>
        <a:p>
          <a:endParaRPr lang="nb-NO" dirty="0"/>
        </a:p>
      </dgm:t>
    </dgm:pt>
    <dgm:pt modelId="{92474F15-7AA2-4005-983B-F3A5DE9CCD24}" type="parTrans" cxnId="{E70E1016-B926-4126-8212-C8933DCD4F2A}">
      <dgm:prSet/>
      <dgm:spPr/>
      <dgm:t>
        <a:bodyPr/>
        <a:lstStyle/>
        <a:p>
          <a:endParaRPr lang="nb-NO"/>
        </a:p>
      </dgm:t>
    </dgm:pt>
    <dgm:pt modelId="{31428E88-3890-40D3-8EE1-6C2B43E2DCA1}" type="sibTrans" cxnId="{E70E1016-B926-4126-8212-C8933DCD4F2A}">
      <dgm:prSet/>
      <dgm:spPr/>
      <dgm:t>
        <a:bodyPr/>
        <a:lstStyle/>
        <a:p>
          <a:endParaRPr lang="nb-NO"/>
        </a:p>
      </dgm:t>
    </dgm:pt>
    <dgm:pt modelId="{D112855F-3520-4728-B559-584E4E2A8441}">
      <dgm:prSet phldrT="[Tekst]"/>
      <dgm:spPr/>
      <dgm:t>
        <a:bodyPr/>
        <a:lstStyle/>
        <a:p>
          <a:endParaRPr lang="nb-NO" dirty="0"/>
        </a:p>
      </dgm:t>
    </dgm:pt>
    <dgm:pt modelId="{9815269F-9107-49A5-A186-5B0B2A48E296}" type="parTrans" cxnId="{B4AA61DB-40D5-4427-8E1A-CB69D867B156}">
      <dgm:prSet/>
      <dgm:spPr/>
      <dgm:t>
        <a:bodyPr/>
        <a:lstStyle/>
        <a:p>
          <a:endParaRPr lang="nb-NO"/>
        </a:p>
      </dgm:t>
    </dgm:pt>
    <dgm:pt modelId="{81245388-142A-456E-AB33-6A0B8DA3D470}" type="sibTrans" cxnId="{B4AA61DB-40D5-4427-8E1A-CB69D867B156}">
      <dgm:prSet/>
      <dgm:spPr/>
      <dgm:t>
        <a:bodyPr/>
        <a:lstStyle/>
        <a:p>
          <a:endParaRPr lang="nb-NO"/>
        </a:p>
      </dgm:t>
    </dgm:pt>
    <dgm:pt modelId="{325261C7-1BF8-4404-9098-1F03FCC0CA37}" type="pres">
      <dgm:prSet presAssocID="{0E8C167E-6C9A-4634-9A59-C08837E83E7A}" presName="Name0" presStyleCnt="0">
        <dgm:presLayoutVars>
          <dgm:chMax val="7"/>
          <dgm:chPref val="7"/>
          <dgm:dir/>
        </dgm:presLayoutVars>
      </dgm:prSet>
      <dgm:spPr/>
    </dgm:pt>
    <dgm:pt modelId="{D6B13EE3-D9CC-41A2-8F5D-B85E8DD9317D}" type="pres">
      <dgm:prSet presAssocID="{0E8C167E-6C9A-4634-9A59-C08837E83E7A}" presName="Name1" presStyleCnt="0"/>
      <dgm:spPr/>
    </dgm:pt>
    <dgm:pt modelId="{12D5B033-0510-45A4-A397-AE7CD67F8A67}" type="pres">
      <dgm:prSet presAssocID="{0E8C167E-6C9A-4634-9A59-C08837E83E7A}" presName="cycle" presStyleCnt="0"/>
      <dgm:spPr/>
    </dgm:pt>
    <dgm:pt modelId="{F2FFB4AC-11CE-4ED4-B9FB-F7E268776238}" type="pres">
      <dgm:prSet presAssocID="{0E8C167E-6C9A-4634-9A59-C08837E83E7A}" presName="srcNode" presStyleLbl="node1" presStyleIdx="0" presStyleCnt="4"/>
      <dgm:spPr/>
    </dgm:pt>
    <dgm:pt modelId="{05C5CA57-4D3A-4BAD-B563-3C8677C3C785}" type="pres">
      <dgm:prSet presAssocID="{0E8C167E-6C9A-4634-9A59-C08837E83E7A}" presName="conn" presStyleLbl="parChTrans1D2" presStyleIdx="0" presStyleCnt="1"/>
      <dgm:spPr/>
    </dgm:pt>
    <dgm:pt modelId="{CA87E4DC-287D-4E41-9E81-ADD5F6EBD130}" type="pres">
      <dgm:prSet presAssocID="{0E8C167E-6C9A-4634-9A59-C08837E83E7A}" presName="extraNode" presStyleLbl="node1" presStyleIdx="0" presStyleCnt="4"/>
      <dgm:spPr/>
    </dgm:pt>
    <dgm:pt modelId="{3ED3B3AE-E2F3-4C52-BDA3-C08C404754B5}" type="pres">
      <dgm:prSet presAssocID="{0E8C167E-6C9A-4634-9A59-C08837E83E7A}" presName="dstNode" presStyleLbl="node1" presStyleIdx="0" presStyleCnt="4"/>
      <dgm:spPr/>
    </dgm:pt>
    <dgm:pt modelId="{E1CF5849-2AA2-4F80-9FBB-84C82C2A9212}" type="pres">
      <dgm:prSet presAssocID="{2C7AC111-12D2-49D9-A5E4-2ECE9CFC09FB}" presName="text_1" presStyleLbl="node1" presStyleIdx="0" presStyleCnt="4">
        <dgm:presLayoutVars>
          <dgm:bulletEnabled val="1"/>
        </dgm:presLayoutVars>
      </dgm:prSet>
      <dgm:spPr/>
    </dgm:pt>
    <dgm:pt modelId="{E8639277-0EEB-4E1A-B63A-EA8AE7C0FAB5}" type="pres">
      <dgm:prSet presAssocID="{2C7AC111-12D2-49D9-A5E4-2ECE9CFC09FB}" presName="accent_1" presStyleCnt="0"/>
      <dgm:spPr/>
    </dgm:pt>
    <dgm:pt modelId="{EC680AF1-CA8D-4361-BF13-8559942574B5}" type="pres">
      <dgm:prSet presAssocID="{2C7AC111-12D2-49D9-A5E4-2ECE9CFC09FB}" presName="accentRepeatNode" presStyleLbl="solidFgAcc1" presStyleIdx="0" presStyleCnt="4"/>
      <dgm:spPr/>
    </dgm:pt>
    <dgm:pt modelId="{54478265-E32E-48D5-92D6-94E5B127CB4F}" type="pres">
      <dgm:prSet presAssocID="{02ABF29A-CA53-49BD-8B5A-2F6E1C5FFD18}" presName="text_2" presStyleLbl="node1" presStyleIdx="1" presStyleCnt="4">
        <dgm:presLayoutVars>
          <dgm:bulletEnabled val="1"/>
        </dgm:presLayoutVars>
      </dgm:prSet>
      <dgm:spPr/>
    </dgm:pt>
    <dgm:pt modelId="{0967B9B8-26DD-40BC-BA92-C9E9D51D1193}" type="pres">
      <dgm:prSet presAssocID="{02ABF29A-CA53-49BD-8B5A-2F6E1C5FFD18}" presName="accent_2" presStyleCnt="0"/>
      <dgm:spPr/>
    </dgm:pt>
    <dgm:pt modelId="{2C2BFD29-7A7E-4636-9C3A-522FEF64D5ED}" type="pres">
      <dgm:prSet presAssocID="{02ABF29A-CA53-49BD-8B5A-2F6E1C5FFD18}" presName="accentRepeatNode" presStyleLbl="solidFgAcc1" presStyleIdx="1" presStyleCnt="4"/>
      <dgm:spPr/>
    </dgm:pt>
    <dgm:pt modelId="{730C0523-C0ED-499C-B528-55D8F75F867A}" type="pres">
      <dgm:prSet presAssocID="{D112855F-3520-4728-B559-584E4E2A8441}" presName="text_3" presStyleLbl="node1" presStyleIdx="2" presStyleCnt="4">
        <dgm:presLayoutVars>
          <dgm:bulletEnabled val="1"/>
        </dgm:presLayoutVars>
      </dgm:prSet>
      <dgm:spPr/>
    </dgm:pt>
    <dgm:pt modelId="{ADF3ECD8-A1CD-4AF2-84ED-A4450CE9117D}" type="pres">
      <dgm:prSet presAssocID="{D112855F-3520-4728-B559-584E4E2A8441}" presName="accent_3" presStyleCnt="0"/>
      <dgm:spPr/>
    </dgm:pt>
    <dgm:pt modelId="{D813A2BE-626F-4958-9998-EB94D858F157}" type="pres">
      <dgm:prSet presAssocID="{D112855F-3520-4728-B559-584E4E2A8441}" presName="accentRepeatNode" presStyleLbl="solidFgAcc1" presStyleIdx="2" presStyleCnt="4"/>
      <dgm:spPr/>
    </dgm:pt>
    <dgm:pt modelId="{2587680A-F624-4AF0-A1C4-CE604FBA8015}" type="pres">
      <dgm:prSet presAssocID="{7F441986-BC00-4C2D-BA73-DB249C711BDD}" presName="text_4" presStyleLbl="node1" presStyleIdx="3" presStyleCnt="4">
        <dgm:presLayoutVars>
          <dgm:bulletEnabled val="1"/>
        </dgm:presLayoutVars>
      </dgm:prSet>
      <dgm:spPr/>
    </dgm:pt>
    <dgm:pt modelId="{6BDD34B0-DF74-41B8-9214-D7BF99E8191F}" type="pres">
      <dgm:prSet presAssocID="{7F441986-BC00-4C2D-BA73-DB249C711BDD}" presName="accent_4" presStyleCnt="0"/>
      <dgm:spPr/>
    </dgm:pt>
    <dgm:pt modelId="{3F8815C0-9298-4BA1-B00C-E1832B89BEF7}" type="pres">
      <dgm:prSet presAssocID="{7F441986-BC00-4C2D-BA73-DB249C711BDD}" presName="accentRepeatNode" presStyleLbl="solidFgAcc1" presStyleIdx="3" presStyleCnt="4"/>
      <dgm:spPr/>
    </dgm:pt>
  </dgm:ptLst>
  <dgm:cxnLst>
    <dgm:cxn modelId="{F94D8311-0C05-47BB-96D7-63BCEDCCAAE0}" srcId="{0E8C167E-6C9A-4634-9A59-C08837E83E7A}" destId="{02ABF29A-CA53-49BD-8B5A-2F6E1C5FFD18}" srcOrd="1" destOrd="0" parTransId="{A9A93DD4-3BEE-4383-AB14-C4F03EAF2A8D}" sibTransId="{E5C5D69E-AD02-456B-87BD-918306CFDD3B}"/>
    <dgm:cxn modelId="{E70E1016-B926-4126-8212-C8933DCD4F2A}" srcId="{0E8C167E-6C9A-4634-9A59-C08837E83E7A}" destId="{7F441986-BC00-4C2D-BA73-DB249C711BDD}" srcOrd="3" destOrd="0" parTransId="{92474F15-7AA2-4005-983B-F3A5DE9CCD24}" sibTransId="{31428E88-3890-40D3-8EE1-6C2B43E2DCA1}"/>
    <dgm:cxn modelId="{63D3992C-B862-4C91-AD85-E729DBE33E81}" type="presOf" srcId="{02ABF29A-CA53-49BD-8B5A-2F6E1C5FFD18}" destId="{54478265-E32E-48D5-92D6-94E5B127CB4F}" srcOrd="0" destOrd="0" presId="urn:microsoft.com/office/officeart/2008/layout/VerticalCurvedList"/>
    <dgm:cxn modelId="{FBB0D25C-40D4-4590-8D06-ABEFD6EEEB32}" srcId="{0E8C167E-6C9A-4634-9A59-C08837E83E7A}" destId="{2C7AC111-12D2-49D9-A5E4-2ECE9CFC09FB}" srcOrd="0" destOrd="0" parTransId="{45F52FFD-B88E-4C2C-96D2-92AB3BD46FE2}" sibTransId="{B4DF537C-3B60-4D12-8EF3-290A6536A0D1}"/>
    <dgm:cxn modelId="{F31FF763-B443-46BB-A4F6-B3A97844571B}" type="presOf" srcId="{2C7AC111-12D2-49D9-A5E4-2ECE9CFC09FB}" destId="{E1CF5849-2AA2-4F80-9FBB-84C82C2A9212}" srcOrd="0" destOrd="0" presId="urn:microsoft.com/office/officeart/2008/layout/VerticalCurvedList"/>
    <dgm:cxn modelId="{672ECA55-7E61-4340-9C48-D0D4B126F706}" type="presOf" srcId="{0E8C167E-6C9A-4634-9A59-C08837E83E7A}" destId="{325261C7-1BF8-4404-9098-1F03FCC0CA37}" srcOrd="0" destOrd="0" presId="urn:microsoft.com/office/officeart/2008/layout/VerticalCurvedList"/>
    <dgm:cxn modelId="{D72F6B81-D899-4ADA-8DB1-FF5A49668E0F}" type="presOf" srcId="{B4DF537C-3B60-4D12-8EF3-290A6536A0D1}" destId="{05C5CA57-4D3A-4BAD-B563-3C8677C3C785}" srcOrd="0" destOrd="0" presId="urn:microsoft.com/office/officeart/2008/layout/VerticalCurvedList"/>
    <dgm:cxn modelId="{4E1C2A82-2F0B-4334-8172-E05ED789BD96}" type="presOf" srcId="{D112855F-3520-4728-B559-584E4E2A8441}" destId="{730C0523-C0ED-499C-B528-55D8F75F867A}" srcOrd="0" destOrd="0" presId="urn:microsoft.com/office/officeart/2008/layout/VerticalCurvedList"/>
    <dgm:cxn modelId="{7EDB54B1-7F93-49FD-9AC7-6C90FE07BD71}" type="presOf" srcId="{7F441986-BC00-4C2D-BA73-DB249C711BDD}" destId="{2587680A-F624-4AF0-A1C4-CE604FBA8015}" srcOrd="0" destOrd="0" presId="urn:microsoft.com/office/officeart/2008/layout/VerticalCurvedList"/>
    <dgm:cxn modelId="{B4AA61DB-40D5-4427-8E1A-CB69D867B156}" srcId="{0E8C167E-6C9A-4634-9A59-C08837E83E7A}" destId="{D112855F-3520-4728-B559-584E4E2A8441}" srcOrd="2" destOrd="0" parTransId="{9815269F-9107-49A5-A186-5B0B2A48E296}" sibTransId="{81245388-142A-456E-AB33-6A0B8DA3D470}"/>
    <dgm:cxn modelId="{00A2F19D-FB8F-416B-9F51-D5A0EA8F6BCD}" type="presParOf" srcId="{325261C7-1BF8-4404-9098-1F03FCC0CA37}" destId="{D6B13EE3-D9CC-41A2-8F5D-B85E8DD9317D}" srcOrd="0" destOrd="0" presId="urn:microsoft.com/office/officeart/2008/layout/VerticalCurvedList"/>
    <dgm:cxn modelId="{1E87ABA1-0FC3-4E5A-B56E-6D9CD0432A5A}" type="presParOf" srcId="{D6B13EE3-D9CC-41A2-8F5D-B85E8DD9317D}" destId="{12D5B033-0510-45A4-A397-AE7CD67F8A67}" srcOrd="0" destOrd="0" presId="urn:microsoft.com/office/officeart/2008/layout/VerticalCurvedList"/>
    <dgm:cxn modelId="{8D0B7DED-877E-4C58-901B-FCB4E6D1BAAA}" type="presParOf" srcId="{12D5B033-0510-45A4-A397-AE7CD67F8A67}" destId="{F2FFB4AC-11CE-4ED4-B9FB-F7E268776238}" srcOrd="0" destOrd="0" presId="urn:microsoft.com/office/officeart/2008/layout/VerticalCurvedList"/>
    <dgm:cxn modelId="{31E7D1BF-AAC6-4980-910F-54B02D1D3AEF}" type="presParOf" srcId="{12D5B033-0510-45A4-A397-AE7CD67F8A67}" destId="{05C5CA57-4D3A-4BAD-B563-3C8677C3C785}" srcOrd="1" destOrd="0" presId="urn:microsoft.com/office/officeart/2008/layout/VerticalCurvedList"/>
    <dgm:cxn modelId="{5D7A1A2A-EA54-403D-A1DD-9196DF03DE47}" type="presParOf" srcId="{12D5B033-0510-45A4-A397-AE7CD67F8A67}" destId="{CA87E4DC-287D-4E41-9E81-ADD5F6EBD130}" srcOrd="2" destOrd="0" presId="urn:microsoft.com/office/officeart/2008/layout/VerticalCurvedList"/>
    <dgm:cxn modelId="{6676C0EB-001E-450F-82E4-C8529E16284F}" type="presParOf" srcId="{12D5B033-0510-45A4-A397-AE7CD67F8A67}" destId="{3ED3B3AE-E2F3-4C52-BDA3-C08C404754B5}" srcOrd="3" destOrd="0" presId="urn:microsoft.com/office/officeart/2008/layout/VerticalCurvedList"/>
    <dgm:cxn modelId="{FE093548-B77F-49EE-A128-F958AA0080E1}" type="presParOf" srcId="{D6B13EE3-D9CC-41A2-8F5D-B85E8DD9317D}" destId="{E1CF5849-2AA2-4F80-9FBB-84C82C2A9212}" srcOrd="1" destOrd="0" presId="urn:microsoft.com/office/officeart/2008/layout/VerticalCurvedList"/>
    <dgm:cxn modelId="{BF01887D-CEF5-4289-B49C-4749087647C3}" type="presParOf" srcId="{D6B13EE3-D9CC-41A2-8F5D-B85E8DD9317D}" destId="{E8639277-0EEB-4E1A-B63A-EA8AE7C0FAB5}" srcOrd="2" destOrd="0" presId="urn:microsoft.com/office/officeart/2008/layout/VerticalCurvedList"/>
    <dgm:cxn modelId="{46597FD5-2D48-436B-9878-AEA68899099C}" type="presParOf" srcId="{E8639277-0EEB-4E1A-B63A-EA8AE7C0FAB5}" destId="{EC680AF1-CA8D-4361-BF13-8559942574B5}" srcOrd="0" destOrd="0" presId="urn:microsoft.com/office/officeart/2008/layout/VerticalCurvedList"/>
    <dgm:cxn modelId="{E6F3B722-7427-4430-8D86-8262C47B02A2}" type="presParOf" srcId="{D6B13EE3-D9CC-41A2-8F5D-B85E8DD9317D}" destId="{54478265-E32E-48D5-92D6-94E5B127CB4F}" srcOrd="3" destOrd="0" presId="urn:microsoft.com/office/officeart/2008/layout/VerticalCurvedList"/>
    <dgm:cxn modelId="{C75B585E-430E-46CB-A280-24688BD475FF}" type="presParOf" srcId="{D6B13EE3-D9CC-41A2-8F5D-B85E8DD9317D}" destId="{0967B9B8-26DD-40BC-BA92-C9E9D51D1193}" srcOrd="4" destOrd="0" presId="urn:microsoft.com/office/officeart/2008/layout/VerticalCurvedList"/>
    <dgm:cxn modelId="{5D8B60E9-17E8-471C-9C5B-46E69C88A06C}" type="presParOf" srcId="{0967B9B8-26DD-40BC-BA92-C9E9D51D1193}" destId="{2C2BFD29-7A7E-4636-9C3A-522FEF64D5ED}" srcOrd="0" destOrd="0" presId="urn:microsoft.com/office/officeart/2008/layout/VerticalCurvedList"/>
    <dgm:cxn modelId="{C29BCED9-6E92-4975-9CEF-EF6A85F3A66A}" type="presParOf" srcId="{D6B13EE3-D9CC-41A2-8F5D-B85E8DD9317D}" destId="{730C0523-C0ED-499C-B528-55D8F75F867A}" srcOrd="5" destOrd="0" presId="urn:microsoft.com/office/officeart/2008/layout/VerticalCurvedList"/>
    <dgm:cxn modelId="{E4E410A5-BB23-49A5-8978-03B85014FE93}" type="presParOf" srcId="{D6B13EE3-D9CC-41A2-8F5D-B85E8DD9317D}" destId="{ADF3ECD8-A1CD-4AF2-84ED-A4450CE9117D}" srcOrd="6" destOrd="0" presId="urn:microsoft.com/office/officeart/2008/layout/VerticalCurvedList"/>
    <dgm:cxn modelId="{613C3052-07B4-44B0-9BBB-5B5037B1F202}" type="presParOf" srcId="{ADF3ECD8-A1CD-4AF2-84ED-A4450CE9117D}" destId="{D813A2BE-626F-4958-9998-EB94D858F157}" srcOrd="0" destOrd="0" presId="urn:microsoft.com/office/officeart/2008/layout/VerticalCurvedList"/>
    <dgm:cxn modelId="{BB3AEE6D-39FA-4283-86FA-DE99521A1707}" type="presParOf" srcId="{D6B13EE3-D9CC-41A2-8F5D-B85E8DD9317D}" destId="{2587680A-F624-4AF0-A1C4-CE604FBA8015}" srcOrd="7" destOrd="0" presId="urn:microsoft.com/office/officeart/2008/layout/VerticalCurvedList"/>
    <dgm:cxn modelId="{73E1B953-1A19-4D2E-9EEA-D2C23F26ED00}" type="presParOf" srcId="{D6B13EE3-D9CC-41A2-8F5D-B85E8DD9317D}" destId="{6BDD34B0-DF74-41B8-9214-D7BF99E8191F}" srcOrd="8" destOrd="0" presId="urn:microsoft.com/office/officeart/2008/layout/VerticalCurvedList"/>
    <dgm:cxn modelId="{684B852C-0A71-4DF9-8B9D-F26742B449A4}" type="presParOf" srcId="{6BDD34B0-DF74-41B8-9214-D7BF99E8191F}" destId="{3F8815C0-9298-4BA1-B00C-E1832B89BEF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E8C167E-6C9A-4634-9A59-C08837E83E7A}" type="doc">
      <dgm:prSet loTypeId="urn:microsoft.com/office/officeart/2008/layout/VerticalCurvedList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nb-NO"/>
        </a:p>
      </dgm:t>
    </dgm:pt>
    <dgm:pt modelId="{2C7AC111-12D2-49D9-A5E4-2ECE9CFC09FB}">
      <dgm:prSet phldrT="[Tekst]"/>
      <dgm:spPr/>
      <dgm:t>
        <a:bodyPr/>
        <a:lstStyle/>
        <a:p>
          <a:r>
            <a:rPr lang="en-US" dirty="0"/>
            <a:t>Trials</a:t>
          </a:r>
          <a:endParaRPr lang="nb-NO" dirty="0"/>
        </a:p>
      </dgm:t>
    </dgm:pt>
    <dgm:pt modelId="{45F52FFD-B88E-4C2C-96D2-92AB3BD46FE2}" type="parTrans" cxnId="{FBB0D25C-40D4-4590-8D06-ABEFD6EEEB32}">
      <dgm:prSet/>
      <dgm:spPr/>
      <dgm:t>
        <a:bodyPr/>
        <a:lstStyle/>
        <a:p>
          <a:endParaRPr lang="nb-NO"/>
        </a:p>
      </dgm:t>
    </dgm:pt>
    <dgm:pt modelId="{B4DF537C-3B60-4D12-8EF3-290A6536A0D1}" type="sibTrans" cxnId="{FBB0D25C-40D4-4590-8D06-ABEFD6EEEB32}">
      <dgm:prSet/>
      <dgm:spPr/>
      <dgm:t>
        <a:bodyPr/>
        <a:lstStyle/>
        <a:p>
          <a:endParaRPr lang="nb-NO"/>
        </a:p>
      </dgm:t>
    </dgm:pt>
    <dgm:pt modelId="{A6A03ECC-5587-44EB-BC8C-96554B9A8686}">
      <dgm:prSet phldrT="[Tekst]"/>
      <dgm:spPr/>
      <dgm:t>
        <a:bodyPr/>
        <a:lstStyle/>
        <a:p>
          <a:r>
            <a:rPr lang="en-US" dirty="0"/>
            <a:t>Take the certification</a:t>
          </a:r>
          <a:endParaRPr lang="nb-NO" dirty="0"/>
        </a:p>
      </dgm:t>
    </dgm:pt>
    <dgm:pt modelId="{D00173C9-39E9-4B52-ABD3-77FBF4D8103D}" type="parTrans" cxnId="{6284057D-7BEB-4248-BE7F-C4E40D389550}">
      <dgm:prSet/>
      <dgm:spPr/>
      <dgm:t>
        <a:bodyPr/>
        <a:lstStyle/>
        <a:p>
          <a:endParaRPr lang="nb-NO"/>
        </a:p>
      </dgm:t>
    </dgm:pt>
    <dgm:pt modelId="{8A94460A-434E-4C84-A7FE-4E9324EF1790}" type="sibTrans" cxnId="{6284057D-7BEB-4248-BE7F-C4E40D389550}">
      <dgm:prSet/>
      <dgm:spPr/>
      <dgm:t>
        <a:bodyPr/>
        <a:lstStyle/>
        <a:p>
          <a:endParaRPr lang="nb-NO"/>
        </a:p>
      </dgm:t>
    </dgm:pt>
    <dgm:pt modelId="{02ABF29A-CA53-49BD-8B5A-2F6E1C5FFD18}">
      <dgm:prSet phldrT="[Tekst]"/>
      <dgm:spPr/>
      <dgm:t>
        <a:bodyPr/>
        <a:lstStyle/>
        <a:p>
          <a:r>
            <a:rPr lang="en-US" dirty="0"/>
            <a:t>Try the system</a:t>
          </a:r>
          <a:endParaRPr lang="nb-NO" dirty="0"/>
        </a:p>
      </dgm:t>
    </dgm:pt>
    <dgm:pt modelId="{A9A93DD4-3BEE-4383-AB14-C4F03EAF2A8D}" type="parTrans" cxnId="{F94D8311-0C05-47BB-96D7-63BCEDCCAAE0}">
      <dgm:prSet/>
      <dgm:spPr/>
      <dgm:t>
        <a:bodyPr/>
        <a:lstStyle/>
        <a:p>
          <a:endParaRPr lang="nb-NO"/>
        </a:p>
      </dgm:t>
    </dgm:pt>
    <dgm:pt modelId="{E5C5D69E-AD02-456B-87BD-918306CFDD3B}" type="sibTrans" cxnId="{F94D8311-0C05-47BB-96D7-63BCEDCCAAE0}">
      <dgm:prSet/>
      <dgm:spPr/>
      <dgm:t>
        <a:bodyPr/>
        <a:lstStyle/>
        <a:p>
          <a:endParaRPr lang="nb-NO"/>
        </a:p>
      </dgm:t>
    </dgm:pt>
    <dgm:pt modelId="{65FAD4B2-FF72-48FF-B095-CD86D7B9831F}">
      <dgm:prSet phldrT="[Tekst]"/>
      <dgm:spPr/>
      <dgm:t>
        <a:bodyPr/>
        <a:lstStyle/>
        <a:p>
          <a:endParaRPr lang="nb-NO" dirty="0"/>
        </a:p>
      </dgm:t>
    </dgm:pt>
    <dgm:pt modelId="{433CE475-DC96-445C-87DC-AC36E71AD676}" type="parTrans" cxnId="{3D3BF09D-D0C0-4D55-99E9-A89CF0811773}">
      <dgm:prSet/>
      <dgm:spPr/>
      <dgm:t>
        <a:bodyPr/>
        <a:lstStyle/>
        <a:p>
          <a:endParaRPr lang="nb-NO"/>
        </a:p>
      </dgm:t>
    </dgm:pt>
    <dgm:pt modelId="{A82C4919-F8E0-409F-8454-B602E7F3D456}" type="sibTrans" cxnId="{3D3BF09D-D0C0-4D55-99E9-A89CF0811773}">
      <dgm:prSet/>
      <dgm:spPr/>
      <dgm:t>
        <a:bodyPr/>
        <a:lstStyle/>
        <a:p>
          <a:endParaRPr lang="nb-NO"/>
        </a:p>
      </dgm:t>
    </dgm:pt>
    <dgm:pt modelId="{325261C7-1BF8-4404-9098-1F03FCC0CA37}" type="pres">
      <dgm:prSet presAssocID="{0E8C167E-6C9A-4634-9A59-C08837E83E7A}" presName="Name0" presStyleCnt="0">
        <dgm:presLayoutVars>
          <dgm:chMax val="7"/>
          <dgm:chPref val="7"/>
          <dgm:dir/>
        </dgm:presLayoutVars>
      </dgm:prSet>
      <dgm:spPr/>
    </dgm:pt>
    <dgm:pt modelId="{D6B13EE3-D9CC-41A2-8F5D-B85E8DD9317D}" type="pres">
      <dgm:prSet presAssocID="{0E8C167E-6C9A-4634-9A59-C08837E83E7A}" presName="Name1" presStyleCnt="0"/>
      <dgm:spPr/>
    </dgm:pt>
    <dgm:pt modelId="{12D5B033-0510-45A4-A397-AE7CD67F8A67}" type="pres">
      <dgm:prSet presAssocID="{0E8C167E-6C9A-4634-9A59-C08837E83E7A}" presName="cycle" presStyleCnt="0"/>
      <dgm:spPr/>
    </dgm:pt>
    <dgm:pt modelId="{F2FFB4AC-11CE-4ED4-B9FB-F7E268776238}" type="pres">
      <dgm:prSet presAssocID="{0E8C167E-6C9A-4634-9A59-C08837E83E7A}" presName="srcNode" presStyleLbl="node1" presStyleIdx="0" presStyleCnt="4"/>
      <dgm:spPr/>
    </dgm:pt>
    <dgm:pt modelId="{05C5CA57-4D3A-4BAD-B563-3C8677C3C785}" type="pres">
      <dgm:prSet presAssocID="{0E8C167E-6C9A-4634-9A59-C08837E83E7A}" presName="conn" presStyleLbl="parChTrans1D2" presStyleIdx="0" presStyleCnt="1"/>
      <dgm:spPr/>
    </dgm:pt>
    <dgm:pt modelId="{CA87E4DC-287D-4E41-9E81-ADD5F6EBD130}" type="pres">
      <dgm:prSet presAssocID="{0E8C167E-6C9A-4634-9A59-C08837E83E7A}" presName="extraNode" presStyleLbl="node1" presStyleIdx="0" presStyleCnt="4"/>
      <dgm:spPr/>
    </dgm:pt>
    <dgm:pt modelId="{3ED3B3AE-E2F3-4C52-BDA3-C08C404754B5}" type="pres">
      <dgm:prSet presAssocID="{0E8C167E-6C9A-4634-9A59-C08837E83E7A}" presName="dstNode" presStyleLbl="node1" presStyleIdx="0" presStyleCnt="4"/>
      <dgm:spPr/>
    </dgm:pt>
    <dgm:pt modelId="{E1CF5849-2AA2-4F80-9FBB-84C82C2A9212}" type="pres">
      <dgm:prSet presAssocID="{2C7AC111-12D2-49D9-A5E4-2ECE9CFC09FB}" presName="text_1" presStyleLbl="node1" presStyleIdx="0" presStyleCnt="4">
        <dgm:presLayoutVars>
          <dgm:bulletEnabled val="1"/>
        </dgm:presLayoutVars>
      </dgm:prSet>
      <dgm:spPr/>
    </dgm:pt>
    <dgm:pt modelId="{E8639277-0EEB-4E1A-B63A-EA8AE7C0FAB5}" type="pres">
      <dgm:prSet presAssocID="{2C7AC111-12D2-49D9-A5E4-2ECE9CFC09FB}" presName="accent_1" presStyleCnt="0"/>
      <dgm:spPr/>
    </dgm:pt>
    <dgm:pt modelId="{EC680AF1-CA8D-4361-BF13-8559942574B5}" type="pres">
      <dgm:prSet presAssocID="{2C7AC111-12D2-49D9-A5E4-2ECE9CFC09FB}" presName="accentRepeatNode" presStyleLbl="solidFgAcc1" presStyleIdx="0" presStyleCnt="4"/>
      <dgm:spPr/>
    </dgm:pt>
    <dgm:pt modelId="{54478265-E32E-48D5-92D6-94E5B127CB4F}" type="pres">
      <dgm:prSet presAssocID="{02ABF29A-CA53-49BD-8B5A-2F6E1C5FFD18}" presName="text_2" presStyleLbl="node1" presStyleIdx="1" presStyleCnt="4">
        <dgm:presLayoutVars>
          <dgm:bulletEnabled val="1"/>
        </dgm:presLayoutVars>
      </dgm:prSet>
      <dgm:spPr/>
    </dgm:pt>
    <dgm:pt modelId="{0967B9B8-26DD-40BC-BA92-C9E9D51D1193}" type="pres">
      <dgm:prSet presAssocID="{02ABF29A-CA53-49BD-8B5A-2F6E1C5FFD18}" presName="accent_2" presStyleCnt="0"/>
      <dgm:spPr/>
    </dgm:pt>
    <dgm:pt modelId="{2C2BFD29-7A7E-4636-9C3A-522FEF64D5ED}" type="pres">
      <dgm:prSet presAssocID="{02ABF29A-CA53-49BD-8B5A-2F6E1C5FFD18}" presName="accentRepeatNode" presStyleLbl="solidFgAcc1" presStyleIdx="1" presStyleCnt="4"/>
      <dgm:spPr/>
    </dgm:pt>
    <dgm:pt modelId="{F12B83E7-EED6-4F21-87B0-BF51B75D7C95}" type="pres">
      <dgm:prSet presAssocID="{A6A03ECC-5587-44EB-BC8C-96554B9A8686}" presName="text_3" presStyleLbl="node1" presStyleIdx="2" presStyleCnt="4">
        <dgm:presLayoutVars>
          <dgm:bulletEnabled val="1"/>
        </dgm:presLayoutVars>
      </dgm:prSet>
      <dgm:spPr/>
    </dgm:pt>
    <dgm:pt modelId="{2C50D220-3F41-4092-96C4-75A4DCAAFB6E}" type="pres">
      <dgm:prSet presAssocID="{A6A03ECC-5587-44EB-BC8C-96554B9A8686}" presName="accent_3" presStyleCnt="0"/>
      <dgm:spPr/>
    </dgm:pt>
    <dgm:pt modelId="{EBCC2CA0-4B0A-498B-8DF9-B18C39C794C9}" type="pres">
      <dgm:prSet presAssocID="{A6A03ECC-5587-44EB-BC8C-96554B9A8686}" presName="accentRepeatNode" presStyleLbl="solidFgAcc1" presStyleIdx="2" presStyleCnt="4"/>
      <dgm:spPr/>
    </dgm:pt>
    <dgm:pt modelId="{D2D09860-36DC-4BA1-BA48-BC9F8586167F}" type="pres">
      <dgm:prSet presAssocID="{65FAD4B2-FF72-48FF-B095-CD86D7B9831F}" presName="text_4" presStyleLbl="node1" presStyleIdx="3" presStyleCnt="4">
        <dgm:presLayoutVars>
          <dgm:bulletEnabled val="1"/>
        </dgm:presLayoutVars>
      </dgm:prSet>
      <dgm:spPr/>
    </dgm:pt>
    <dgm:pt modelId="{C127E7A8-D87E-4B7A-90D3-C6565AB7C396}" type="pres">
      <dgm:prSet presAssocID="{65FAD4B2-FF72-48FF-B095-CD86D7B9831F}" presName="accent_4" presStyleCnt="0"/>
      <dgm:spPr/>
    </dgm:pt>
    <dgm:pt modelId="{94105A23-6835-42AF-9165-C8EF9E171710}" type="pres">
      <dgm:prSet presAssocID="{65FAD4B2-FF72-48FF-B095-CD86D7B9831F}" presName="accentRepeatNode" presStyleLbl="solidFgAcc1" presStyleIdx="3" presStyleCnt="4"/>
      <dgm:spPr/>
    </dgm:pt>
  </dgm:ptLst>
  <dgm:cxnLst>
    <dgm:cxn modelId="{F94D8311-0C05-47BB-96D7-63BCEDCCAAE0}" srcId="{0E8C167E-6C9A-4634-9A59-C08837E83E7A}" destId="{02ABF29A-CA53-49BD-8B5A-2F6E1C5FFD18}" srcOrd="1" destOrd="0" parTransId="{A9A93DD4-3BEE-4383-AB14-C4F03EAF2A8D}" sibTransId="{E5C5D69E-AD02-456B-87BD-918306CFDD3B}"/>
    <dgm:cxn modelId="{0E064229-7E59-4A3D-BE67-152496F39499}" type="presOf" srcId="{A6A03ECC-5587-44EB-BC8C-96554B9A8686}" destId="{F12B83E7-EED6-4F21-87B0-BF51B75D7C95}" srcOrd="0" destOrd="0" presId="urn:microsoft.com/office/officeart/2008/layout/VerticalCurvedList"/>
    <dgm:cxn modelId="{63D3992C-B862-4C91-AD85-E729DBE33E81}" type="presOf" srcId="{02ABF29A-CA53-49BD-8B5A-2F6E1C5FFD18}" destId="{54478265-E32E-48D5-92D6-94E5B127CB4F}" srcOrd="0" destOrd="0" presId="urn:microsoft.com/office/officeart/2008/layout/VerticalCurvedList"/>
    <dgm:cxn modelId="{FBB0D25C-40D4-4590-8D06-ABEFD6EEEB32}" srcId="{0E8C167E-6C9A-4634-9A59-C08837E83E7A}" destId="{2C7AC111-12D2-49D9-A5E4-2ECE9CFC09FB}" srcOrd="0" destOrd="0" parTransId="{45F52FFD-B88E-4C2C-96D2-92AB3BD46FE2}" sibTransId="{B4DF537C-3B60-4D12-8EF3-290A6536A0D1}"/>
    <dgm:cxn modelId="{F31FF763-B443-46BB-A4F6-B3A97844571B}" type="presOf" srcId="{2C7AC111-12D2-49D9-A5E4-2ECE9CFC09FB}" destId="{E1CF5849-2AA2-4F80-9FBB-84C82C2A9212}" srcOrd="0" destOrd="0" presId="urn:microsoft.com/office/officeart/2008/layout/VerticalCurvedList"/>
    <dgm:cxn modelId="{672ECA55-7E61-4340-9C48-D0D4B126F706}" type="presOf" srcId="{0E8C167E-6C9A-4634-9A59-C08837E83E7A}" destId="{325261C7-1BF8-4404-9098-1F03FCC0CA37}" srcOrd="0" destOrd="0" presId="urn:microsoft.com/office/officeart/2008/layout/VerticalCurvedList"/>
    <dgm:cxn modelId="{6284057D-7BEB-4248-BE7F-C4E40D389550}" srcId="{0E8C167E-6C9A-4634-9A59-C08837E83E7A}" destId="{A6A03ECC-5587-44EB-BC8C-96554B9A8686}" srcOrd="2" destOrd="0" parTransId="{D00173C9-39E9-4B52-ABD3-77FBF4D8103D}" sibTransId="{8A94460A-434E-4C84-A7FE-4E9324EF1790}"/>
    <dgm:cxn modelId="{D72F6B81-D899-4ADA-8DB1-FF5A49668E0F}" type="presOf" srcId="{B4DF537C-3B60-4D12-8EF3-290A6536A0D1}" destId="{05C5CA57-4D3A-4BAD-B563-3C8677C3C785}" srcOrd="0" destOrd="0" presId="urn:microsoft.com/office/officeart/2008/layout/VerticalCurvedList"/>
    <dgm:cxn modelId="{3D3BF09D-D0C0-4D55-99E9-A89CF0811773}" srcId="{0E8C167E-6C9A-4634-9A59-C08837E83E7A}" destId="{65FAD4B2-FF72-48FF-B095-CD86D7B9831F}" srcOrd="3" destOrd="0" parTransId="{433CE475-DC96-445C-87DC-AC36E71AD676}" sibTransId="{A82C4919-F8E0-409F-8454-B602E7F3D456}"/>
    <dgm:cxn modelId="{17C0E4CA-785D-4601-B3EF-1618C80BF2E8}" type="presOf" srcId="{65FAD4B2-FF72-48FF-B095-CD86D7B9831F}" destId="{D2D09860-36DC-4BA1-BA48-BC9F8586167F}" srcOrd="0" destOrd="0" presId="urn:microsoft.com/office/officeart/2008/layout/VerticalCurvedList"/>
    <dgm:cxn modelId="{00A2F19D-FB8F-416B-9F51-D5A0EA8F6BCD}" type="presParOf" srcId="{325261C7-1BF8-4404-9098-1F03FCC0CA37}" destId="{D6B13EE3-D9CC-41A2-8F5D-B85E8DD9317D}" srcOrd="0" destOrd="0" presId="urn:microsoft.com/office/officeart/2008/layout/VerticalCurvedList"/>
    <dgm:cxn modelId="{1E87ABA1-0FC3-4E5A-B56E-6D9CD0432A5A}" type="presParOf" srcId="{D6B13EE3-D9CC-41A2-8F5D-B85E8DD9317D}" destId="{12D5B033-0510-45A4-A397-AE7CD67F8A67}" srcOrd="0" destOrd="0" presId="urn:microsoft.com/office/officeart/2008/layout/VerticalCurvedList"/>
    <dgm:cxn modelId="{8D0B7DED-877E-4C58-901B-FCB4E6D1BAAA}" type="presParOf" srcId="{12D5B033-0510-45A4-A397-AE7CD67F8A67}" destId="{F2FFB4AC-11CE-4ED4-B9FB-F7E268776238}" srcOrd="0" destOrd="0" presId="urn:microsoft.com/office/officeart/2008/layout/VerticalCurvedList"/>
    <dgm:cxn modelId="{31E7D1BF-AAC6-4980-910F-54B02D1D3AEF}" type="presParOf" srcId="{12D5B033-0510-45A4-A397-AE7CD67F8A67}" destId="{05C5CA57-4D3A-4BAD-B563-3C8677C3C785}" srcOrd="1" destOrd="0" presId="urn:microsoft.com/office/officeart/2008/layout/VerticalCurvedList"/>
    <dgm:cxn modelId="{5D7A1A2A-EA54-403D-A1DD-9196DF03DE47}" type="presParOf" srcId="{12D5B033-0510-45A4-A397-AE7CD67F8A67}" destId="{CA87E4DC-287D-4E41-9E81-ADD5F6EBD130}" srcOrd="2" destOrd="0" presId="urn:microsoft.com/office/officeart/2008/layout/VerticalCurvedList"/>
    <dgm:cxn modelId="{6676C0EB-001E-450F-82E4-C8529E16284F}" type="presParOf" srcId="{12D5B033-0510-45A4-A397-AE7CD67F8A67}" destId="{3ED3B3AE-E2F3-4C52-BDA3-C08C404754B5}" srcOrd="3" destOrd="0" presId="urn:microsoft.com/office/officeart/2008/layout/VerticalCurvedList"/>
    <dgm:cxn modelId="{FE093548-B77F-49EE-A128-F958AA0080E1}" type="presParOf" srcId="{D6B13EE3-D9CC-41A2-8F5D-B85E8DD9317D}" destId="{E1CF5849-2AA2-4F80-9FBB-84C82C2A9212}" srcOrd="1" destOrd="0" presId="urn:microsoft.com/office/officeart/2008/layout/VerticalCurvedList"/>
    <dgm:cxn modelId="{BF01887D-CEF5-4289-B49C-4749087647C3}" type="presParOf" srcId="{D6B13EE3-D9CC-41A2-8F5D-B85E8DD9317D}" destId="{E8639277-0EEB-4E1A-B63A-EA8AE7C0FAB5}" srcOrd="2" destOrd="0" presId="urn:microsoft.com/office/officeart/2008/layout/VerticalCurvedList"/>
    <dgm:cxn modelId="{46597FD5-2D48-436B-9878-AEA68899099C}" type="presParOf" srcId="{E8639277-0EEB-4E1A-B63A-EA8AE7C0FAB5}" destId="{EC680AF1-CA8D-4361-BF13-8559942574B5}" srcOrd="0" destOrd="0" presId="urn:microsoft.com/office/officeart/2008/layout/VerticalCurvedList"/>
    <dgm:cxn modelId="{E6F3B722-7427-4430-8D86-8262C47B02A2}" type="presParOf" srcId="{D6B13EE3-D9CC-41A2-8F5D-B85E8DD9317D}" destId="{54478265-E32E-48D5-92D6-94E5B127CB4F}" srcOrd="3" destOrd="0" presId="urn:microsoft.com/office/officeart/2008/layout/VerticalCurvedList"/>
    <dgm:cxn modelId="{C75B585E-430E-46CB-A280-24688BD475FF}" type="presParOf" srcId="{D6B13EE3-D9CC-41A2-8F5D-B85E8DD9317D}" destId="{0967B9B8-26DD-40BC-BA92-C9E9D51D1193}" srcOrd="4" destOrd="0" presId="urn:microsoft.com/office/officeart/2008/layout/VerticalCurvedList"/>
    <dgm:cxn modelId="{5D8B60E9-17E8-471C-9C5B-46E69C88A06C}" type="presParOf" srcId="{0967B9B8-26DD-40BC-BA92-C9E9D51D1193}" destId="{2C2BFD29-7A7E-4636-9C3A-522FEF64D5ED}" srcOrd="0" destOrd="0" presId="urn:microsoft.com/office/officeart/2008/layout/VerticalCurvedList"/>
    <dgm:cxn modelId="{6815EEA5-33D2-448D-9453-8F360BE7445D}" type="presParOf" srcId="{D6B13EE3-D9CC-41A2-8F5D-B85E8DD9317D}" destId="{F12B83E7-EED6-4F21-87B0-BF51B75D7C95}" srcOrd="5" destOrd="0" presId="urn:microsoft.com/office/officeart/2008/layout/VerticalCurvedList"/>
    <dgm:cxn modelId="{B14C680A-9379-4054-8A6B-B4541EC0EA83}" type="presParOf" srcId="{D6B13EE3-D9CC-41A2-8F5D-B85E8DD9317D}" destId="{2C50D220-3F41-4092-96C4-75A4DCAAFB6E}" srcOrd="6" destOrd="0" presId="urn:microsoft.com/office/officeart/2008/layout/VerticalCurvedList"/>
    <dgm:cxn modelId="{6720CF28-0FEB-43B4-901C-B11D1FD96CD0}" type="presParOf" srcId="{2C50D220-3F41-4092-96C4-75A4DCAAFB6E}" destId="{EBCC2CA0-4B0A-498B-8DF9-B18C39C794C9}" srcOrd="0" destOrd="0" presId="urn:microsoft.com/office/officeart/2008/layout/VerticalCurvedList"/>
    <dgm:cxn modelId="{76D3E79A-AFF0-42EA-8D67-4DEF4C9DF53A}" type="presParOf" srcId="{D6B13EE3-D9CC-41A2-8F5D-B85E8DD9317D}" destId="{D2D09860-36DC-4BA1-BA48-BC9F8586167F}" srcOrd="7" destOrd="0" presId="urn:microsoft.com/office/officeart/2008/layout/VerticalCurvedList"/>
    <dgm:cxn modelId="{6A5D9F82-6AD7-4CA7-AD0A-34E19A39B159}" type="presParOf" srcId="{D6B13EE3-D9CC-41A2-8F5D-B85E8DD9317D}" destId="{C127E7A8-D87E-4B7A-90D3-C6565AB7C396}" srcOrd="8" destOrd="0" presId="urn:microsoft.com/office/officeart/2008/layout/VerticalCurvedList"/>
    <dgm:cxn modelId="{C4B0DFAA-9A4D-4F88-98DF-042F16ACC7FB}" type="presParOf" srcId="{C127E7A8-D87E-4B7A-90D3-C6565AB7C396}" destId="{94105A23-6835-42AF-9165-C8EF9E17171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E8C167E-6C9A-4634-9A59-C08837E83E7A}" type="doc">
      <dgm:prSet loTypeId="urn:microsoft.com/office/officeart/2008/layout/VerticalCurvedList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nb-NO"/>
        </a:p>
      </dgm:t>
    </dgm:pt>
    <dgm:pt modelId="{2C7AC111-12D2-49D9-A5E4-2ECE9CFC09FB}">
      <dgm:prSet phldrT="[Tekst]"/>
      <dgm:spPr/>
      <dgm:t>
        <a:bodyPr/>
        <a:lstStyle/>
        <a:p>
          <a:r>
            <a:rPr lang="en-US" dirty="0"/>
            <a:t>Trials</a:t>
          </a:r>
          <a:endParaRPr lang="nb-NO" dirty="0"/>
        </a:p>
      </dgm:t>
    </dgm:pt>
    <dgm:pt modelId="{45F52FFD-B88E-4C2C-96D2-92AB3BD46FE2}" type="parTrans" cxnId="{FBB0D25C-40D4-4590-8D06-ABEFD6EEEB32}">
      <dgm:prSet/>
      <dgm:spPr/>
      <dgm:t>
        <a:bodyPr/>
        <a:lstStyle/>
        <a:p>
          <a:endParaRPr lang="nb-NO"/>
        </a:p>
      </dgm:t>
    </dgm:pt>
    <dgm:pt modelId="{B4DF537C-3B60-4D12-8EF3-290A6536A0D1}" type="sibTrans" cxnId="{FBB0D25C-40D4-4590-8D06-ABEFD6EEEB32}">
      <dgm:prSet/>
      <dgm:spPr/>
      <dgm:t>
        <a:bodyPr/>
        <a:lstStyle/>
        <a:p>
          <a:endParaRPr lang="nb-NO"/>
        </a:p>
      </dgm:t>
    </dgm:pt>
    <dgm:pt modelId="{A6A03ECC-5587-44EB-BC8C-96554B9A8686}">
      <dgm:prSet phldrT="[Tekst]"/>
      <dgm:spPr/>
      <dgm:t>
        <a:bodyPr/>
        <a:lstStyle/>
        <a:p>
          <a:r>
            <a:rPr lang="en-US" dirty="0"/>
            <a:t>Take the certification</a:t>
          </a:r>
          <a:endParaRPr lang="nb-NO" dirty="0"/>
        </a:p>
      </dgm:t>
    </dgm:pt>
    <dgm:pt modelId="{D00173C9-39E9-4B52-ABD3-77FBF4D8103D}" type="parTrans" cxnId="{6284057D-7BEB-4248-BE7F-C4E40D389550}">
      <dgm:prSet/>
      <dgm:spPr/>
      <dgm:t>
        <a:bodyPr/>
        <a:lstStyle/>
        <a:p>
          <a:endParaRPr lang="nb-NO"/>
        </a:p>
      </dgm:t>
    </dgm:pt>
    <dgm:pt modelId="{8A94460A-434E-4C84-A7FE-4E9324EF1790}" type="sibTrans" cxnId="{6284057D-7BEB-4248-BE7F-C4E40D389550}">
      <dgm:prSet/>
      <dgm:spPr/>
      <dgm:t>
        <a:bodyPr/>
        <a:lstStyle/>
        <a:p>
          <a:endParaRPr lang="nb-NO"/>
        </a:p>
      </dgm:t>
    </dgm:pt>
    <dgm:pt modelId="{894C21A1-40A9-487E-A16E-B48184562C01}">
      <dgm:prSet phldrT="[Tekst]"/>
      <dgm:spPr/>
      <dgm:t>
        <a:bodyPr/>
        <a:lstStyle/>
        <a:p>
          <a:r>
            <a:rPr lang="nb-NO" dirty="0">
              <a:hlinkClick xmlns:r="http://schemas.openxmlformats.org/officeDocument/2006/relationships" r:id="rId1"/>
            </a:rPr>
            <a:t>https://malinsdynamics365fortalent.com/</a:t>
          </a:r>
          <a:endParaRPr lang="nb-NO" dirty="0"/>
        </a:p>
      </dgm:t>
    </dgm:pt>
    <dgm:pt modelId="{8A2D5D5B-8A60-43A8-AA5C-A8E59E4F6C1E}" type="parTrans" cxnId="{D6B4C26B-2B7A-41FF-AFFF-8C349EC8806E}">
      <dgm:prSet/>
      <dgm:spPr/>
      <dgm:t>
        <a:bodyPr/>
        <a:lstStyle/>
        <a:p>
          <a:endParaRPr lang="nb-NO"/>
        </a:p>
      </dgm:t>
    </dgm:pt>
    <dgm:pt modelId="{B0AF813C-02EA-4345-81D5-759EEB1356A8}" type="sibTrans" cxnId="{D6B4C26B-2B7A-41FF-AFFF-8C349EC8806E}">
      <dgm:prSet/>
      <dgm:spPr/>
      <dgm:t>
        <a:bodyPr/>
        <a:lstStyle/>
        <a:p>
          <a:endParaRPr lang="nb-NO"/>
        </a:p>
      </dgm:t>
    </dgm:pt>
    <dgm:pt modelId="{02ABF29A-CA53-49BD-8B5A-2F6E1C5FFD18}">
      <dgm:prSet phldrT="[Tekst]"/>
      <dgm:spPr/>
      <dgm:t>
        <a:bodyPr/>
        <a:lstStyle/>
        <a:p>
          <a:r>
            <a:rPr lang="en-US" dirty="0"/>
            <a:t>Try the system</a:t>
          </a:r>
          <a:endParaRPr lang="nb-NO" dirty="0"/>
        </a:p>
      </dgm:t>
    </dgm:pt>
    <dgm:pt modelId="{A9A93DD4-3BEE-4383-AB14-C4F03EAF2A8D}" type="parTrans" cxnId="{F94D8311-0C05-47BB-96D7-63BCEDCCAAE0}">
      <dgm:prSet/>
      <dgm:spPr/>
      <dgm:t>
        <a:bodyPr/>
        <a:lstStyle/>
        <a:p>
          <a:endParaRPr lang="nb-NO"/>
        </a:p>
      </dgm:t>
    </dgm:pt>
    <dgm:pt modelId="{E5C5D69E-AD02-456B-87BD-918306CFDD3B}" type="sibTrans" cxnId="{F94D8311-0C05-47BB-96D7-63BCEDCCAAE0}">
      <dgm:prSet/>
      <dgm:spPr/>
      <dgm:t>
        <a:bodyPr/>
        <a:lstStyle/>
        <a:p>
          <a:endParaRPr lang="nb-NO"/>
        </a:p>
      </dgm:t>
    </dgm:pt>
    <dgm:pt modelId="{325261C7-1BF8-4404-9098-1F03FCC0CA37}" type="pres">
      <dgm:prSet presAssocID="{0E8C167E-6C9A-4634-9A59-C08837E83E7A}" presName="Name0" presStyleCnt="0">
        <dgm:presLayoutVars>
          <dgm:chMax val="7"/>
          <dgm:chPref val="7"/>
          <dgm:dir/>
        </dgm:presLayoutVars>
      </dgm:prSet>
      <dgm:spPr/>
    </dgm:pt>
    <dgm:pt modelId="{D6B13EE3-D9CC-41A2-8F5D-B85E8DD9317D}" type="pres">
      <dgm:prSet presAssocID="{0E8C167E-6C9A-4634-9A59-C08837E83E7A}" presName="Name1" presStyleCnt="0"/>
      <dgm:spPr/>
    </dgm:pt>
    <dgm:pt modelId="{12D5B033-0510-45A4-A397-AE7CD67F8A67}" type="pres">
      <dgm:prSet presAssocID="{0E8C167E-6C9A-4634-9A59-C08837E83E7A}" presName="cycle" presStyleCnt="0"/>
      <dgm:spPr/>
    </dgm:pt>
    <dgm:pt modelId="{F2FFB4AC-11CE-4ED4-B9FB-F7E268776238}" type="pres">
      <dgm:prSet presAssocID="{0E8C167E-6C9A-4634-9A59-C08837E83E7A}" presName="srcNode" presStyleLbl="node1" presStyleIdx="0" presStyleCnt="4"/>
      <dgm:spPr/>
    </dgm:pt>
    <dgm:pt modelId="{05C5CA57-4D3A-4BAD-B563-3C8677C3C785}" type="pres">
      <dgm:prSet presAssocID="{0E8C167E-6C9A-4634-9A59-C08837E83E7A}" presName="conn" presStyleLbl="parChTrans1D2" presStyleIdx="0" presStyleCnt="1"/>
      <dgm:spPr/>
    </dgm:pt>
    <dgm:pt modelId="{CA87E4DC-287D-4E41-9E81-ADD5F6EBD130}" type="pres">
      <dgm:prSet presAssocID="{0E8C167E-6C9A-4634-9A59-C08837E83E7A}" presName="extraNode" presStyleLbl="node1" presStyleIdx="0" presStyleCnt="4"/>
      <dgm:spPr/>
    </dgm:pt>
    <dgm:pt modelId="{3ED3B3AE-E2F3-4C52-BDA3-C08C404754B5}" type="pres">
      <dgm:prSet presAssocID="{0E8C167E-6C9A-4634-9A59-C08837E83E7A}" presName="dstNode" presStyleLbl="node1" presStyleIdx="0" presStyleCnt="4"/>
      <dgm:spPr/>
    </dgm:pt>
    <dgm:pt modelId="{E1CF5849-2AA2-4F80-9FBB-84C82C2A9212}" type="pres">
      <dgm:prSet presAssocID="{2C7AC111-12D2-49D9-A5E4-2ECE9CFC09FB}" presName="text_1" presStyleLbl="node1" presStyleIdx="0" presStyleCnt="4">
        <dgm:presLayoutVars>
          <dgm:bulletEnabled val="1"/>
        </dgm:presLayoutVars>
      </dgm:prSet>
      <dgm:spPr/>
    </dgm:pt>
    <dgm:pt modelId="{E8639277-0EEB-4E1A-B63A-EA8AE7C0FAB5}" type="pres">
      <dgm:prSet presAssocID="{2C7AC111-12D2-49D9-A5E4-2ECE9CFC09FB}" presName="accent_1" presStyleCnt="0"/>
      <dgm:spPr/>
    </dgm:pt>
    <dgm:pt modelId="{EC680AF1-CA8D-4361-BF13-8559942574B5}" type="pres">
      <dgm:prSet presAssocID="{2C7AC111-12D2-49D9-A5E4-2ECE9CFC09FB}" presName="accentRepeatNode" presStyleLbl="solidFgAcc1" presStyleIdx="0" presStyleCnt="4"/>
      <dgm:spPr/>
    </dgm:pt>
    <dgm:pt modelId="{54478265-E32E-48D5-92D6-94E5B127CB4F}" type="pres">
      <dgm:prSet presAssocID="{02ABF29A-CA53-49BD-8B5A-2F6E1C5FFD18}" presName="text_2" presStyleLbl="node1" presStyleIdx="1" presStyleCnt="4">
        <dgm:presLayoutVars>
          <dgm:bulletEnabled val="1"/>
        </dgm:presLayoutVars>
      </dgm:prSet>
      <dgm:spPr/>
    </dgm:pt>
    <dgm:pt modelId="{0967B9B8-26DD-40BC-BA92-C9E9D51D1193}" type="pres">
      <dgm:prSet presAssocID="{02ABF29A-CA53-49BD-8B5A-2F6E1C5FFD18}" presName="accent_2" presStyleCnt="0"/>
      <dgm:spPr/>
    </dgm:pt>
    <dgm:pt modelId="{2C2BFD29-7A7E-4636-9C3A-522FEF64D5ED}" type="pres">
      <dgm:prSet presAssocID="{02ABF29A-CA53-49BD-8B5A-2F6E1C5FFD18}" presName="accentRepeatNode" presStyleLbl="solidFgAcc1" presStyleIdx="1" presStyleCnt="4"/>
      <dgm:spPr/>
    </dgm:pt>
    <dgm:pt modelId="{F12B83E7-EED6-4F21-87B0-BF51B75D7C95}" type="pres">
      <dgm:prSet presAssocID="{A6A03ECC-5587-44EB-BC8C-96554B9A8686}" presName="text_3" presStyleLbl="node1" presStyleIdx="2" presStyleCnt="4">
        <dgm:presLayoutVars>
          <dgm:bulletEnabled val="1"/>
        </dgm:presLayoutVars>
      </dgm:prSet>
      <dgm:spPr/>
    </dgm:pt>
    <dgm:pt modelId="{2C50D220-3F41-4092-96C4-75A4DCAAFB6E}" type="pres">
      <dgm:prSet presAssocID="{A6A03ECC-5587-44EB-BC8C-96554B9A8686}" presName="accent_3" presStyleCnt="0"/>
      <dgm:spPr/>
    </dgm:pt>
    <dgm:pt modelId="{EBCC2CA0-4B0A-498B-8DF9-B18C39C794C9}" type="pres">
      <dgm:prSet presAssocID="{A6A03ECC-5587-44EB-BC8C-96554B9A8686}" presName="accentRepeatNode" presStyleLbl="solidFgAcc1" presStyleIdx="2" presStyleCnt="4"/>
      <dgm:spPr/>
    </dgm:pt>
    <dgm:pt modelId="{75FE427B-1925-4AE8-A537-4B89118FE066}" type="pres">
      <dgm:prSet presAssocID="{894C21A1-40A9-487E-A16E-B48184562C01}" presName="text_4" presStyleLbl="node1" presStyleIdx="3" presStyleCnt="4">
        <dgm:presLayoutVars>
          <dgm:bulletEnabled val="1"/>
        </dgm:presLayoutVars>
      </dgm:prSet>
      <dgm:spPr/>
    </dgm:pt>
    <dgm:pt modelId="{365668E7-7F70-4E30-A787-76A70BF27026}" type="pres">
      <dgm:prSet presAssocID="{894C21A1-40A9-487E-A16E-B48184562C01}" presName="accent_4" presStyleCnt="0"/>
      <dgm:spPr/>
    </dgm:pt>
    <dgm:pt modelId="{C844F973-2152-4D90-A90C-7A732F5B20A0}" type="pres">
      <dgm:prSet presAssocID="{894C21A1-40A9-487E-A16E-B48184562C01}" presName="accentRepeatNode" presStyleLbl="solidFgAcc1" presStyleIdx="3" presStyleCnt="4"/>
      <dgm:spPr/>
    </dgm:pt>
  </dgm:ptLst>
  <dgm:cxnLst>
    <dgm:cxn modelId="{F94D8311-0C05-47BB-96D7-63BCEDCCAAE0}" srcId="{0E8C167E-6C9A-4634-9A59-C08837E83E7A}" destId="{02ABF29A-CA53-49BD-8B5A-2F6E1C5FFD18}" srcOrd="1" destOrd="0" parTransId="{A9A93DD4-3BEE-4383-AB14-C4F03EAF2A8D}" sibTransId="{E5C5D69E-AD02-456B-87BD-918306CFDD3B}"/>
    <dgm:cxn modelId="{0E064229-7E59-4A3D-BE67-152496F39499}" type="presOf" srcId="{A6A03ECC-5587-44EB-BC8C-96554B9A8686}" destId="{F12B83E7-EED6-4F21-87B0-BF51B75D7C95}" srcOrd="0" destOrd="0" presId="urn:microsoft.com/office/officeart/2008/layout/VerticalCurvedList"/>
    <dgm:cxn modelId="{63D3992C-B862-4C91-AD85-E729DBE33E81}" type="presOf" srcId="{02ABF29A-CA53-49BD-8B5A-2F6E1C5FFD18}" destId="{54478265-E32E-48D5-92D6-94E5B127CB4F}" srcOrd="0" destOrd="0" presId="urn:microsoft.com/office/officeart/2008/layout/VerticalCurvedList"/>
    <dgm:cxn modelId="{FBB0D25C-40D4-4590-8D06-ABEFD6EEEB32}" srcId="{0E8C167E-6C9A-4634-9A59-C08837E83E7A}" destId="{2C7AC111-12D2-49D9-A5E4-2ECE9CFC09FB}" srcOrd="0" destOrd="0" parTransId="{45F52FFD-B88E-4C2C-96D2-92AB3BD46FE2}" sibTransId="{B4DF537C-3B60-4D12-8EF3-290A6536A0D1}"/>
    <dgm:cxn modelId="{F31FF763-B443-46BB-A4F6-B3A97844571B}" type="presOf" srcId="{2C7AC111-12D2-49D9-A5E4-2ECE9CFC09FB}" destId="{E1CF5849-2AA2-4F80-9FBB-84C82C2A9212}" srcOrd="0" destOrd="0" presId="urn:microsoft.com/office/officeart/2008/layout/VerticalCurvedList"/>
    <dgm:cxn modelId="{D6B4C26B-2B7A-41FF-AFFF-8C349EC8806E}" srcId="{0E8C167E-6C9A-4634-9A59-C08837E83E7A}" destId="{894C21A1-40A9-487E-A16E-B48184562C01}" srcOrd="3" destOrd="0" parTransId="{8A2D5D5B-8A60-43A8-AA5C-A8E59E4F6C1E}" sibTransId="{B0AF813C-02EA-4345-81D5-759EEB1356A8}"/>
    <dgm:cxn modelId="{672ECA55-7E61-4340-9C48-D0D4B126F706}" type="presOf" srcId="{0E8C167E-6C9A-4634-9A59-C08837E83E7A}" destId="{325261C7-1BF8-4404-9098-1F03FCC0CA37}" srcOrd="0" destOrd="0" presId="urn:microsoft.com/office/officeart/2008/layout/VerticalCurvedList"/>
    <dgm:cxn modelId="{6284057D-7BEB-4248-BE7F-C4E40D389550}" srcId="{0E8C167E-6C9A-4634-9A59-C08837E83E7A}" destId="{A6A03ECC-5587-44EB-BC8C-96554B9A8686}" srcOrd="2" destOrd="0" parTransId="{D00173C9-39E9-4B52-ABD3-77FBF4D8103D}" sibTransId="{8A94460A-434E-4C84-A7FE-4E9324EF1790}"/>
    <dgm:cxn modelId="{D72F6B81-D899-4ADA-8DB1-FF5A49668E0F}" type="presOf" srcId="{B4DF537C-3B60-4D12-8EF3-290A6536A0D1}" destId="{05C5CA57-4D3A-4BAD-B563-3C8677C3C785}" srcOrd="0" destOrd="0" presId="urn:microsoft.com/office/officeart/2008/layout/VerticalCurvedList"/>
    <dgm:cxn modelId="{DEBA0F82-F12F-4191-BEAC-C0594AF55079}" type="presOf" srcId="{894C21A1-40A9-487E-A16E-B48184562C01}" destId="{75FE427B-1925-4AE8-A537-4B89118FE066}" srcOrd="0" destOrd="0" presId="urn:microsoft.com/office/officeart/2008/layout/VerticalCurvedList"/>
    <dgm:cxn modelId="{00A2F19D-FB8F-416B-9F51-D5A0EA8F6BCD}" type="presParOf" srcId="{325261C7-1BF8-4404-9098-1F03FCC0CA37}" destId="{D6B13EE3-D9CC-41A2-8F5D-B85E8DD9317D}" srcOrd="0" destOrd="0" presId="urn:microsoft.com/office/officeart/2008/layout/VerticalCurvedList"/>
    <dgm:cxn modelId="{1E87ABA1-0FC3-4E5A-B56E-6D9CD0432A5A}" type="presParOf" srcId="{D6B13EE3-D9CC-41A2-8F5D-B85E8DD9317D}" destId="{12D5B033-0510-45A4-A397-AE7CD67F8A67}" srcOrd="0" destOrd="0" presId="urn:microsoft.com/office/officeart/2008/layout/VerticalCurvedList"/>
    <dgm:cxn modelId="{8D0B7DED-877E-4C58-901B-FCB4E6D1BAAA}" type="presParOf" srcId="{12D5B033-0510-45A4-A397-AE7CD67F8A67}" destId="{F2FFB4AC-11CE-4ED4-B9FB-F7E268776238}" srcOrd="0" destOrd="0" presId="urn:microsoft.com/office/officeart/2008/layout/VerticalCurvedList"/>
    <dgm:cxn modelId="{31E7D1BF-AAC6-4980-910F-54B02D1D3AEF}" type="presParOf" srcId="{12D5B033-0510-45A4-A397-AE7CD67F8A67}" destId="{05C5CA57-4D3A-4BAD-B563-3C8677C3C785}" srcOrd="1" destOrd="0" presId="urn:microsoft.com/office/officeart/2008/layout/VerticalCurvedList"/>
    <dgm:cxn modelId="{5D7A1A2A-EA54-403D-A1DD-9196DF03DE47}" type="presParOf" srcId="{12D5B033-0510-45A4-A397-AE7CD67F8A67}" destId="{CA87E4DC-287D-4E41-9E81-ADD5F6EBD130}" srcOrd="2" destOrd="0" presId="urn:microsoft.com/office/officeart/2008/layout/VerticalCurvedList"/>
    <dgm:cxn modelId="{6676C0EB-001E-450F-82E4-C8529E16284F}" type="presParOf" srcId="{12D5B033-0510-45A4-A397-AE7CD67F8A67}" destId="{3ED3B3AE-E2F3-4C52-BDA3-C08C404754B5}" srcOrd="3" destOrd="0" presId="urn:microsoft.com/office/officeart/2008/layout/VerticalCurvedList"/>
    <dgm:cxn modelId="{FE093548-B77F-49EE-A128-F958AA0080E1}" type="presParOf" srcId="{D6B13EE3-D9CC-41A2-8F5D-B85E8DD9317D}" destId="{E1CF5849-2AA2-4F80-9FBB-84C82C2A9212}" srcOrd="1" destOrd="0" presId="urn:microsoft.com/office/officeart/2008/layout/VerticalCurvedList"/>
    <dgm:cxn modelId="{BF01887D-CEF5-4289-B49C-4749087647C3}" type="presParOf" srcId="{D6B13EE3-D9CC-41A2-8F5D-B85E8DD9317D}" destId="{E8639277-0EEB-4E1A-B63A-EA8AE7C0FAB5}" srcOrd="2" destOrd="0" presId="urn:microsoft.com/office/officeart/2008/layout/VerticalCurvedList"/>
    <dgm:cxn modelId="{46597FD5-2D48-436B-9878-AEA68899099C}" type="presParOf" srcId="{E8639277-0EEB-4E1A-B63A-EA8AE7C0FAB5}" destId="{EC680AF1-CA8D-4361-BF13-8559942574B5}" srcOrd="0" destOrd="0" presId="urn:microsoft.com/office/officeart/2008/layout/VerticalCurvedList"/>
    <dgm:cxn modelId="{E6F3B722-7427-4430-8D86-8262C47B02A2}" type="presParOf" srcId="{D6B13EE3-D9CC-41A2-8F5D-B85E8DD9317D}" destId="{54478265-E32E-48D5-92D6-94E5B127CB4F}" srcOrd="3" destOrd="0" presId="urn:microsoft.com/office/officeart/2008/layout/VerticalCurvedList"/>
    <dgm:cxn modelId="{C75B585E-430E-46CB-A280-24688BD475FF}" type="presParOf" srcId="{D6B13EE3-D9CC-41A2-8F5D-B85E8DD9317D}" destId="{0967B9B8-26DD-40BC-BA92-C9E9D51D1193}" srcOrd="4" destOrd="0" presId="urn:microsoft.com/office/officeart/2008/layout/VerticalCurvedList"/>
    <dgm:cxn modelId="{5D8B60E9-17E8-471C-9C5B-46E69C88A06C}" type="presParOf" srcId="{0967B9B8-26DD-40BC-BA92-C9E9D51D1193}" destId="{2C2BFD29-7A7E-4636-9C3A-522FEF64D5ED}" srcOrd="0" destOrd="0" presId="urn:microsoft.com/office/officeart/2008/layout/VerticalCurvedList"/>
    <dgm:cxn modelId="{6815EEA5-33D2-448D-9453-8F360BE7445D}" type="presParOf" srcId="{D6B13EE3-D9CC-41A2-8F5D-B85E8DD9317D}" destId="{F12B83E7-EED6-4F21-87B0-BF51B75D7C95}" srcOrd="5" destOrd="0" presId="urn:microsoft.com/office/officeart/2008/layout/VerticalCurvedList"/>
    <dgm:cxn modelId="{B14C680A-9379-4054-8A6B-B4541EC0EA83}" type="presParOf" srcId="{D6B13EE3-D9CC-41A2-8F5D-B85E8DD9317D}" destId="{2C50D220-3F41-4092-96C4-75A4DCAAFB6E}" srcOrd="6" destOrd="0" presId="urn:microsoft.com/office/officeart/2008/layout/VerticalCurvedList"/>
    <dgm:cxn modelId="{6720CF28-0FEB-43B4-901C-B11D1FD96CD0}" type="presParOf" srcId="{2C50D220-3F41-4092-96C4-75A4DCAAFB6E}" destId="{EBCC2CA0-4B0A-498B-8DF9-B18C39C794C9}" srcOrd="0" destOrd="0" presId="urn:microsoft.com/office/officeart/2008/layout/VerticalCurvedList"/>
    <dgm:cxn modelId="{40ACAF5A-8A14-4ABB-AA10-A4A81949555A}" type="presParOf" srcId="{D6B13EE3-D9CC-41A2-8F5D-B85E8DD9317D}" destId="{75FE427B-1925-4AE8-A537-4B89118FE066}" srcOrd="7" destOrd="0" presId="urn:microsoft.com/office/officeart/2008/layout/VerticalCurvedList"/>
    <dgm:cxn modelId="{1FD799F5-2978-4841-A7B2-2B23F91E324A}" type="presParOf" srcId="{D6B13EE3-D9CC-41A2-8F5D-B85E8DD9317D}" destId="{365668E7-7F70-4E30-A787-76A70BF27026}" srcOrd="8" destOrd="0" presId="urn:microsoft.com/office/officeart/2008/layout/VerticalCurvedList"/>
    <dgm:cxn modelId="{6A0033CC-57D9-45E6-8D12-E75D1A3B74B0}" type="presParOf" srcId="{365668E7-7F70-4E30-A787-76A70BF27026}" destId="{C844F973-2152-4D90-A90C-7A732F5B20A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0BE82-82C2-4811-BD08-EBE85D560CE6}">
      <dsp:nvSpPr>
        <dsp:cNvPr id="0" name=""/>
        <dsp:cNvSpPr/>
      </dsp:nvSpPr>
      <dsp:spPr>
        <a:xfrm>
          <a:off x="3594" y="229666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Certificates</a:t>
          </a:r>
        </a:p>
      </dsp:txBody>
      <dsp:txXfrm>
        <a:off x="3594" y="229666"/>
        <a:ext cx="1946002" cy="1167601"/>
      </dsp:txXfrm>
    </dsp:sp>
    <dsp:sp modelId="{9DCAC467-C993-41F2-808D-D53E986865A8}">
      <dsp:nvSpPr>
        <dsp:cNvPr id="0" name=""/>
        <dsp:cNvSpPr/>
      </dsp:nvSpPr>
      <dsp:spPr>
        <a:xfrm>
          <a:off x="2144196" y="229666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Education</a:t>
          </a:r>
        </a:p>
      </dsp:txBody>
      <dsp:txXfrm>
        <a:off x="2144196" y="229666"/>
        <a:ext cx="1946002" cy="1167601"/>
      </dsp:txXfrm>
    </dsp:sp>
    <dsp:sp modelId="{79249AB4-7064-47CF-A351-29453437A7F8}">
      <dsp:nvSpPr>
        <dsp:cNvPr id="0" name=""/>
        <dsp:cNvSpPr/>
      </dsp:nvSpPr>
      <dsp:spPr>
        <a:xfrm>
          <a:off x="4284798" y="229666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Work tasks</a:t>
          </a:r>
        </a:p>
      </dsp:txBody>
      <dsp:txXfrm>
        <a:off x="4284798" y="229666"/>
        <a:ext cx="1946002" cy="1167601"/>
      </dsp:txXfrm>
    </dsp:sp>
    <dsp:sp modelId="{4CEF5CA7-0BA0-40B9-894D-809D33837E3C}">
      <dsp:nvSpPr>
        <dsp:cNvPr id="0" name=""/>
        <dsp:cNvSpPr/>
      </dsp:nvSpPr>
      <dsp:spPr>
        <a:xfrm>
          <a:off x="6425401" y="229666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ADA requirements</a:t>
          </a:r>
        </a:p>
      </dsp:txBody>
      <dsp:txXfrm>
        <a:off x="6425401" y="229666"/>
        <a:ext cx="1946002" cy="1167601"/>
      </dsp:txXfrm>
    </dsp:sp>
    <dsp:sp modelId="{BF588950-913D-419B-B6B5-8C8A2E7E0A81}">
      <dsp:nvSpPr>
        <dsp:cNvPr id="0" name=""/>
        <dsp:cNvSpPr/>
      </dsp:nvSpPr>
      <dsp:spPr>
        <a:xfrm>
          <a:off x="8566003" y="229666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Screening</a:t>
          </a:r>
        </a:p>
      </dsp:txBody>
      <dsp:txXfrm>
        <a:off x="8566003" y="229666"/>
        <a:ext cx="1946002" cy="1167601"/>
      </dsp:txXfrm>
    </dsp:sp>
    <dsp:sp modelId="{05EB498F-C768-45B9-B059-9960A139FBA2}">
      <dsp:nvSpPr>
        <dsp:cNvPr id="0" name=""/>
        <dsp:cNvSpPr/>
      </dsp:nvSpPr>
      <dsp:spPr>
        <a:xfrm>
          <a:off x="3594" y="1591868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Tests</a:t>
          </a:r>
        </a:p>
      </dsp:txBody>
      <dsp:txXfrm>
        <a:off x="3594" y="1591868"/>
        <a:ext cx="1946002" cy="1167601"/>
      </dsp:txXfrm>
    </dsp:sp>
    <dsp:sp modelId="{7DBC152B-2AB0-46B4-A728-84279FA7807F}">
      <dsp:nvSpPr>
        <dsp:cNvPr id="0" name=""/>
        <dsp:cNvSpPr/>
      </dsp:nvSpPr>
      <dsp:spPr>
        <a:xfrm>
          <a:off x="2144196" y="1591868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Title</a:t>
          </a:r>
        </a:p>
      </dsp:txBody>
      <dsp:txXfrm>
        <a:off x="2144196" y="1591868"/>
        <a:ext cx="1946002" cy="1167601"/>
      </dsp:txXfrm>
    </dsp:sp>
    <dsp:sp modelId="{384D764C-427D-4B6B-A041-21D21A8F7713}">
      <dsp:nvSpPr>
        <dsp:cNvPr id="0" name=""/>
        <dsp:cNvSpPr/>
      </dsp:nvSpPr>
      <dsp:spPr>
        <a:xfrm>
          <a:off x="4284798" y="1591868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Compensation</a:t>
          </a:r>
        </a:p>
      </dsp:txBody>
      <dsp:txXfrm>
        <a:off x="4284798" y="1591868"/>
        <a:ext cx="1946002" cy="1167601"/>
      </dsp:txXfrm>
    </dsp:sp>
    <dsp:sp modelId="{2F3EB0B2-C39E-4E06-BE14-99F20E9776CC}">
      <dsp:nvSpPr>
        <dsp:cNvPr id="0" name=""/>
        <dsp:cNvSpPr/>
      </dsp:nvSpPr>
      <dsp:spPr>
        <a:xfrm>
          <a:off x="6425401" y="1591868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Skills</a:t>
          </a:r>
        </a:p>
      </dsp:txBody>
      <dsp:txXfrm>
        <a:off x="6425401" y="1591868"/>
        <a:ext cx="1946002" cy="1167601"/>
      </dsp:txXfrm>
    </dsp:sp>
    <dsp:sp modelId="{3F15F4C9-65F1-4962-933C-21C83C9EE1FD}">
      <dsp:nvSpPr>
        <dsp:cNvPr id="0" name=""/>
        <dsp:cNvSpPr/>
      </dsp:nvSpPr>
      <dsp:spPr>
        <a:xfrm>
          <a:off x="8566003" y="1591868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Job type</a:t>
          </a:r>
        </a:p>
      </dsp:txBody>
      <dsp:txXfrm>
        <a:off x="8566003" y="1591868"/>
        <a:ext cx="1946002" cy="1167601"/>
      </dsp:txXfrm>
    </dsp:sp>
    <dsp:sp modelId="{69D0D5BA-2E2B-4259-AC7D-75DC828277E8}">
      <dsp:nvSpPr>
        <dsp:cNvPr id="0" name=""/>
        <dsp:cNvSpPr/>
      </dsp:nvSpPr>
      <dsp:spPr>
        <a:xfrm>
          <a:off x="2144196" y="2954069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Job family</a:t>
          </a:r>
        </a:p>
      </dsp:txBody>
      <dsp:txXfrm>
        <a:off x="2144196" y="2954069"/>
        <a:ext cx="1946002" cy="1167601"/>
      </dsp:txXfrm>
    </dsp:sp>
    <dsp:sp modelId="{DFB78E9E-BD5B-4545-AB7D-685EB886C438}">
      <dsp:nvSpPr>
        <dsp:cNvPr id="0" name=""/>
        <dsp:cNvSpPr/>
      </dsp:nvSpPr>
      <dsp:spPr>
        <a:xfrm>
          <a:off x="4284798" y="2954069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Function</a:t>
          </a:r>
        </a:p>
      </dsp:txBody>
      <dsp:txXfrm>
        <a:off x="4284798" y="2954069"/>
        <a:ext cx="1946002" cy="1167601"/>
      </dsp:txXfrm>
    </dsp:sp>
    <dsp:sp modelId="{7811A800-DDD3-4901-B0F0-4A4A6925818F}">
      <dsp:nvSpPr>
        <dsp:cNvPr id="0" name=""/>
        <dsp:cNvSpPr/>
      </dsp:nvSpPr>
      <dsp:spPr>
        <a:xfrm>
          <a:off x="6425401" y="2954069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Area of responsibility</a:t>
          </a:r>
        </a:p>
      </dsp:txBody>
      <dsp:txXfrm>
        <a:off x="6425401" y="2954069"/>
        <a:ext cx="1946002" cy="11676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0BE82-82C2-4811-BD08-EBE85D560CE6}">
      <dsp:nvSpPr>
        <dsp:cNvPr id="0" name=""/>
        <dsp:cNvSpPr/>
      </dsp:nvSpPr>
      <dsp:spPr>
        <a:xfrm>
          <a:off x="3594" y="229666"/>
          <a:ext cx="1946002" cy="1167601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Certificates</a:t>
          </a:r>
        </a:p>
      </dsp:txBody>
      <dsp:txXfrm>
        <a:off x="3594" y="229666"/>
        <a:ext cx="1946002" cy="1167601"/>
      </dsp:txXfrm>
    </dsp:sp>
    <dsp:sp modelId="{4ABB8097-0C43-4C09-B5A7-BF1507870D99}">
      <dsp:nvSpPr>
        <dsp:cNvPr id="0" name=""/>
        <dsp:cNvSpPr/>
      </dsp:nvSpPr>
      <dsp:spPr>
        <a:xfrm>
          <a:off x="2144196" y="229666"/>
          <a:ext cx="1946002" cy="1167601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Title</a:t>
          </a:r>
        </a:p>
      </dsp:txBody>
      <dsp:txXfrm>
        <a:off x="2144196" y="229666"/>
        <a:ext cx="1946002" cy="1167601"/>
      </dsp:txXfrm>
    </dsp:sp>
    <dsp:sp modelId="{9401C9BA-BA20-4C44-B5BD-57B6096A814D}">
      <dsp:nvSpPr>
        <dsp:cNvPr id="0" name=""/>
        <dsp:cNvSpPr/>
      </dsp:nvSpPr>
      <dsp:spPr>
        <a:xfrm>
          <a:off x="4284798" y="229666"/>
          <a:ext cx="1946002" cy="1167601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Skills</a:t>
          </a:r>
          <a:endParaRPr lang="en-US" sz="2100" kern="1200" dirty="0"/>
        </a:p>
      </dsp:txBody>
      <dsp:txXfrm>
        <a:off x="4284798" y="229666"/>
        <a:ext cx="1946002" cy="1167601"/>
      </dsp:txXfrm>
    </dsp:sp>
    <dsp:sp modelId="{9DCAC467-C993-41F2-808D-D53E986865A8}">
      <dsp:nvSpPr>
        <dsp:cNvPr id="0" name=""/>
        <dsp:cNvSpPr/>
      </dsp:nvSpPr>
      <dsp:spPr>
        <a:xfrm>
          <a:off x="6425401" y="229666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Education</a:t>
          </a:r>
        </a:p>
      </dsp:txBody>
      <dsp:txXfrm>
        <a:off x="6425401" y="229666"/>
        <a:ext cx="1946002" cy="1167601"/>
      </dsp:txXfrm>
    </dsp:sp>
    <dsp:sp modelId="{79249AB4-7064-47CF-A351-29453437A7F8}">
      <dsp:nvSpPr>
        <dsp:cNvPr id="0" name=""/>
        <dsp:cNvSpPr/>
      </dsp:nvSpPr>
      <dsp:spPr>
        <a:xfrm>
          <a:off x="8566003" y="229666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Work tasks</a:t>
          </a:r>
        </a:p>
      </dsp:txBody>
      <dsp:txXfrm>
        <a:off x="8566003" y="229666"/>
        <a:ext cx="1946002" cy="1167601"/>
      </dsp:txXfrm>
    </dsp:sp>
    <dsp:sp modelId="{4CEF5CA7-0BA0-40B9-894D-809D33837E3C}">
      <dsp:nvSpPr>
        <dsp:cNvPr id="0" name=""/>
        <dsp:cNvSpPr/>
      </dsp:nvSpPr>
      <dsp:spPr>
        <a:xfrm>
          <a:off x="3594" y="1591868"/>
          <a:ext cx="1946002" cy="1167601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ADA requirements</a:t>
          </a:r>
        </a:p>
      </dsp:txBody>
      <dsp:txXfrm>
        <a:off x="3594" y="1591868"/>
        <a:ext cx="1946002" cy="1167601"/>
      </dsp:txXfrm>
    </dsp:sp>
    <dsp:sp modelId="{BF588950-913D-419B-B6B5-8C8A2E7E0A81}">
      <dsp:nvSpPr>
        <dsp:cNvPr id="0" name=""/>
        <dsp:cNvSpPr/>
      </dsp:nvSpPr>
      <dsp:spPr>
        <a:xfrm>
          <a:off x="2144196" y="1591868"/>
          <a:ext cx="1946002" cy="1167601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Screening</a:t>
          </a:r>
        </a:p>
      </dsp:txBody>
      <dsp:txXfrm>
        <a:off x="2144196" y="1591868"/>
        <a:ext cx="1946002" cy="1167601"/>
      </dsp:txXfrm>
    </dsp:sp>
    <dsp:sp modelId="{05EB498F-C768-45B9-B059-9960A139FBA2}">
      <dsp:nvSpPr>
        <dsp:cNvPr id="0" name=""/>
        <dsp:cNvSpPr/>
      </dsp:nvSpPr>
      <dsp:spPr>
        <a:xfrm>
          <a:off x="4284798" y="1591868"/>
          <a:ext cx="1946002" cy="1167601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Tests</a:t>
          </a:r>
        </a:p>
      </dsp:txBody>
      <dsp:txXfrm>
        <a:off x="4284798" y="1591868"/>
        <a:ext cx="1946002" cy="1167601"/>
      </dsp:txXfrm>
    </dsp:sp>
    <dsp:sp modelId="{384D764C-427D-4B6B-A041-21D21A8F7713}">
      <dsp:nvSpPr>
        <dsp:cNvPr id="0" name=""/>
        <dsp:cNvSpPr/>
      </dsp:nvSpPr>
      <dsp:spPr>
        <a:xfrm>
          <a:off x="6425401" y="1591868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Compensation</a:t>
          </a:r>
        </a:p>
      </dsp:txBody>
      <dsp:txXfrm>
        <a:off x="6425401" y="1591868"/>
        <a:ext cx="1946002" cy="1167601"/>
      </dsp:txXfrm>
    </dsp:sp>
    <dsp:sp modelId="{3F15F4C9-65F1-4962-933C-21C83C9EE1FD}">
      <dsp:nvSpPr>
        <dsp:cNvPr id="0" name=""/>
        <dsp:cNvSpPr/>
      </dsp:nvSpPr>
      <dsp:spPr>
        <a:xfrm>
          <a:off x="8566003" y="1591868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Job type</a:t>
          </a:r>
        </a:p>
      </dsp:txBody>
      <dsp:txXfrm>
        <a:off x="8566003" y="1591868"/>
        <a:ext cx="1946002" cy="1167601"/>
      </dsp:txXfrm>
    </dsp:sp>
    <dsp:sp modelId="{69D0D5BA-2E2B-4259-AC7D-75DC828277E8}">
      <dsp:nvSpPr>
        <dsp:cNvPr id="0" name=""/>
        <dsp:cNvSpPr/>
      </dsp:nvSpPr>
      <dsp:spPr>
        <a:xfrm>
          <a:off x="2144196" y="2954069"/>
          <a:ext cx="1946002" cy="1167601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Job family</a:t>
          </a:r>
        </a:p>
      </dsp:txBody>
      <dsp:txXfrm>
        <a:off x="2144196" y="2954069"/>
        <a:ext cx="1946002" cy="1167601"/>
      </dsp:txXfrm>
    </dsp:sp>
    <dsp:sp modelId="{DFB78E9E-BD5B-4545-AB7D-685EB886C438}">
      <dsp:nvSpPr>
        <dsp:cNvPr id="0" name=""/>
        <dsp:cNvSpPr/>
      </dsp:nvSpPr>
      <dsp:spPr>
        <a:xfrm>
          <a:off x="4284798" y="2954069"/>
          <a:ext cx="1946002" cy="1167601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Function</a:t>
          </a:r>
        </a:p>
      </dsp:txBody>
      <dsp:txXfrm>
        <a:off x="4284798" y="2954069"/>
        <a:ext cx="1946002" cy="1167601"/>
      </dsp:txXfrm>
    </dsp:sp>
    <dsp:sp modelId="{7811A800-DDD3-4901-B0F0-4A4A6925818F}">
      <dsp:nvSpPr>
        <dsp:cNvPr id="0" name=""/>
        <dsp:cNvSpPr/>
      </dsp:nvSpPr>
      <dsp:spPr>
        <a:xfrm>
          <a:off x="6425401" y="2954069"/>
          <a:ext cx="1946002" cy="1167601"/>
        </a:xfrm>
        <a:prstGeom prst="rect">
          <a:avLst/>
        </a:prstGeom>
        <a:solidFill>
          <a:srgbClr val="1588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Area of responsibility</a:t>
          </a:r>
        </a:p>
      </dsp:txBody>
      <dsp:txXfrm>
        <a:off x="6425401" y="2954069"/>
        <a:ext cx="1946002" cy="11676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5A6106-8EEB-4066-BF52-FC0E19048C1D}">
      <dsp:nvSpPr>
        <dsp:cNvPr id="0" name=""/>
        <dsp:cNvSpPr/>
      </dsp:nvSpPr>
      <dsp:spPr>
        <a:xfrm>
          <a:off x="582645" y="1178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Company</a:t>
          </a:r>
        </a:p>
      </dsp:txBody>
      <dsp:txXfrm>
        <a:off x="582645" y="1178"/>
        <a:ext cx="2174490" cy="1304694"/>
      </dsp:txXfrm>
    </dsp:sp>
    <dsp:sp modelId="{7C6DD289-D6E6-4267-9F13-E430FEF42DE9}">
      <dsp:nvSpPr>
        <dsp:cNvPr id="0" name=""/>
        <dsp:cNvSpPr/>
      </dsp:nvSpPr>
      <dsp:spPr>
        <a:xfrm>
          <a:off x="2974584" y="1178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Department</a:t>
          </a:r>
        </a:p>
      </dsp:txBody>
      <dsp:txXfrm>
        <a:off x="2974584" y="1178"/>
        <a:ext cx="2174490" cy="1304694"/>
      </dsp:txXfrm>
    </dsp:sp>
    <dsp:sp modelId="{66A88AC6-B51C-4145-881F-6144D5AF91C3}">
      <dsp:nvSpPr>
        <dsp:cNvPr id="0" name=""/>
        <dsp:cNvSpPr/>
      </dsp:nvSpPr>
      <dsp:spPr>
        <a:xfrm>
          <a:off x="5366524" y="1178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Title</a:t>
          </a:r>
        </a:p>
      </dsp:txBody>
      <dsp:txXfrm>
        <a:off x="5366524" y="1178"/>
        <a:ext cx="2174490" cy="1304694"/>
      </dsp:txXfrm>
    </dsp:sp>
    <dsp:sp modelId="{237BC699-F0BA-4A8C-940B-C734B341B5EB}">
      <dsp:nvSpPr>
        <dsp:cNvPr id="0" name=""/>
        <dsp:cNvSpPr/>
      </dsp:nvSpPr>
      <dsp:spPr>
        <a:xfrm>
          <a:off x="7758464" y="1178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Position type</a:t>
          </a:r>
        </a:p>
      </dsp:txBody>
      <dsp:txXfrm>
        <a:off x="7758464" y="1178"/>
        <a:ext cx="2174490" cy="1304694"/>
      </dsp:txXfrm>
    </dsp:sp>
    <dsp:sp modelId="{A7C2CF7B-5C53-4F97-9691-3DCFCC86B5A1}">
      <dsp:nvSpPr>
        <dsp:cNvPr id="0" name=""/>
        <dsp:cNvSpPr/>
      </dsp:nvSpPr>
      <dsp:spPr>
        <a:xfrm>
          <a:off x="582645" y="1523321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Compensation region</a:t>
          </a:r>
        </a:p>
      </dsp:txBody>
      <dsp:txXfrm>
        <a:off x="582645" y="1523321"/>
        <a:ext cx="2174490" cy="1304694"/>
      </dsp:txXfrm>
    </dsp:sp>
    <dsp:sp modelId="{6D89E515-6583-4862-A2AD-66D463EE7D10}">
      <dsp:nvSpPr>
        <dsp:cNvPr id="0" name=""/>
        <dsp:cNvSpPr/>
      </dsp:nvSpPr>
      <dsp:spPr>
        <a:xfrm>
          <a:off x="2974584" y="1523321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Job family</a:t>
          </a:r>
        </a:p>
      </dsp:txBody>
      <dsp:txXfrm>
        <a:off x="2974584" y="1523321"/>
        <a:ext cx="2174490" cy="1304694"/>
      </dsp:txXfrm>
    </dsp:sp>
    <dsp:sp modelId="{EEB9D393-5497-4E37-AE8E-DDB2551DFD72}">
      <dsp:nvSpPr>
        <dsp:cNvPr id="0" name=""/>
        <dsp:cNvSpPr/>
      </dsp:nvSpPr>
      <dsp:spPr>
        <a:xfrm>
          <a:off x="5366524" y="1523321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Labor union</a:t>
          </a:r>
        </a:p>
      </dsp:txBody>
      <dsp:txXfrm>
        <a:off x="5366524" y="1523321"/>
        <a:ext cx="2174490" cy="1304694"/>
      </dsp:txXfrm>
    </dsp:sp>
    <dsp:sp modelId="{4A668DE9-8F1E-4FCC-B59C-025601AD9DC7}">
      <dsp:nvSpPr>
        <dsp:cNvPr id="0" name=""/>
        <dsp:cNvSpPr/>
      </dsp:nvSpPr>
      <dsp:spPr>
        <a:xfrm>
          <a:off x="7758464" y="1523321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Legal entities</a:t>
          </a:r>
        </a:p>
      </dsp:txBody>
      <dsp:txXfrm>
        <a:off x="7758464" y="1523321"/>
        <a:ext cx="2174490" cy="1304694"/>
      </dsp:txXfrm>
    </dsp:sp>
    <dsp:sp modelId="{5DFC453B-F03F-4B4E-9783-FEC4D8450ABE}">
      <dsp:nvSpPr>
        <dsp:cNvPr id="0" name=""/>
        <dsp:cNvSpPr/>
      </dsp:nvSpPr>
      <dsp:spPr>
        <a:xfrm>
          <a:off x="1778615" y="3045465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Distribution template</a:t>
          </a:r>
        </a:p>
      </dsp:txBody>
      <dsp:txXfrm>
        <a:off x="1778615" y="3045465"/>
        <a:ext cx="2174490" cy="1304694"/>
      </dsp:txXfrm>
    </dsp:sp>
    <dsp:sp modelId="{3007E3DD-EB3D-49BC-803A-4D9BADAEA5A3}">
      <dsp:nvSpPr>
        <dsp:cNvPr id="0" name=""/>
        <dsp:cNvSpPr/>
      </dsp:nvSpPr>
      <dsp:spPr>
        <a:xfrm>
          <a:off x="4170554" y="3045465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Cost center</a:t>
          </a:r>
        </a:p>
      </dsp:txBody>
      <dsp:txXfrm>
        <a:off x="4170554" y="3045465"/>
        <a:ext cx="2174490" cy="1304694"/>
      </dsp:txXfrm>
    </dsp:sp>
    <dsp:sp modelId="{6CC42100-11C1-42A9-B05B-1A0357FE6D49}">
      <dsp:nvSpPr>
        <dsp:cNvPr id="0" name=""/>
        <dsp:cNvSpPr/>
      </dsp:nvSpPr>
      <dsp:spPr>
        <a:xfrm>
          <a:off x="6562494" y="3045465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Payroll</a:t>
          </a:r>
        </a:p>
      </dsp:txBody>
      <dsp:txXfrm>
        <a:off x="6562494" y="3045465"/>
        <a:ext cx="2174490" cy="13046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5A6106-8EEB-4066-BF52-FC0E19048C1D}">
      <dsp:nvSpPr>
        <dsp:cNvPr id="0" name=""/>
        <dsp:cNvSpPr/>
      </dsp:nvSpPr>
      <dsp:spPr>
        <a:xfrm>
          <a:off x="582645" y="1178"/>
          <a:ext cx="2174490" cy="1304694"/>
        </a:xfrm>
        <a:prstGeom prst="rect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Company</a:t>
          </a:r>
        </a:p>
      </dsp:txBody>
      <dsp:txXfrm>
        <a:off x="582645" y="1178"/>
        <a:ext cx="2174490" cy="1304694"/>
      </dsp:txXfrm>
    </dsp:sp>
    <dsp:sp modelId="{7C6DD289-D6E6-4267-9F13-E430FEF42DE9}">
      <dsp:nvSpPr>
        <dsp:cNvPr id="0" name=""/>
        <dsp:cNvSpPr/>
      </dsp:nvSpPr>
      <dsp:spPr>
        <a:xfrm>
          <a:off x="2974584" y="1178"/>
          <a:ext cx="2174490" cy="1304694"/>
        </a:xfrm>
        <a:prstGeom prst="rect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Department</a:t>
          </a:r>
        </a:p>
      </dsp:txBody>
      <dsp:txXfrm>
        <a:off x="2974584" y="1178"/>
        <a:ext cx="2174490" cy="1304694"/>
      </dsp:txXfrm>
    </dsp:sp>
    <dsp:sp modelId="{66A88AC6-B51C-4145-881F-6144D5AF91C3}">
      <dsp:nvSpPr>
        <dsp:cNvPr id="0" name=""/>
        <dsp:cNvSpPr/>
      </dsp:nvSpPr>
      <dsp:spPr>
        <a:xfrm>
          <a:off x="5366524" y="1178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Payroll</a:t>
          </a:r>
        </a:p>
      </dsp:txBody>
      <dsp:txXfrm>
        <a:off x="5366524" y="1178"/>
        <a:ext cx="2174490" cy="1304694"/>
      </dsp:txXfrm>
    </dsp:sp>
    <dsp:sp modelId="{CECC8E7C-133B-49F7-94F0-FB8E6EF4374B}">
      <dsp:nvSpPr>
        <dsp:cNvPr id="0" name=""/>
        <dsp:cNvSpPr/>
      </dsp:nvSpPr>
      <dsp:spPr>
        <a:xfrm>
          <a:off x="7758464" y="1178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Compensation region</a:t>
          </a:r>
        </a:p>
      </dsp:txBody>
      <dsp:txXfrm>
        <a:off x="7758464" y="1178"/>
        <a:ext cx="2174490" cy="1304694"/>
      </dsp:txXfrm>
    </dsp:sp>
    <dsp:sp modelId="{3F00BED8-C441-45D6-9AC7-06009223E13F}">
      <dsp:nvSpPr>
        <dsp:cNvPr id="0" name=""/>
        <dsp:cNvSpPr/>
      </dsp:nvSpPr>
      <dsp:spPr>
        <a:xfrm>
          <a:off x="582645" y="1523321"/>
          <a:ext cx="2174490" cy="1304694"/>
        </a:xfrm>
        <a:prstGeom prst="rect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Legal entities</a:t>
          </a:r>
        </a:p>
      </dsp:txBody>
      <dsp:txXfrm>
        <a:off x="582645" y="1523321"/>
        <a:ext cx="2174490" cy="1304694"/>
      </dsp:txXfrm>
    </dsp:sp>
    <dsp:sp modelId="{A7C2CF7B-5C53-4F97-9691-3DCFCC86B5A1}">
      <dsp:nvSpPr>
        <dsp:cNvPr id="0" name=""/>
        <dsp:cNvSpPr/>
      </dsp:nvSpPr>
      <dsp:spPr>
        <a:xfrm>
          <a:off x="2974584" y="1523321"/>
          <a:ext cx="2174490" cy="1304694"/>
        </a:xfrm>
        <a:prstGeom prst="rect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Position type</a:t>
          </a:r>
        </a:p>
      </dsp:txBody>
      <dsp:txXfrm>
        <a:off x="2974584" y="1523321"/>
        <a:ext cx="2174490" cy="1304694"/>
      </dsp:txXfrm>
    </dsp:sp>
    <dsp:sp modelId="{EEB9D393-5497-4E37-AE8E-DDB2551DFD72}">
      <dsp:nvSpPr>
        <dsp:cNvPr id="0" name=""/>
        <dsp:cNvSpPr/>
      </dsp:nvSpPr>
      <dsp:spPr>
        <a:xfrm>
          <a:off x="5366524" y="1523321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Labor union</a:t>
          </a:r>
        </a:p>
      </dsp:txBody>
      <dsp:txXfrm>
        <a:off x="5366524" y="1523321"/>
        <a:ext cx="2174490" cy="1304694"/>
      </dsp:txXfrm>
    </dsp:sp>
    <dsp:sp modelId="{3007E3DD-EB3D-49BC-803A-4D9BADAEA5A3}">
      <dsp:nvSpPr>
        <dsp:cNvPr id="0" name=""/>
        <dsp:cNvSpPr/>
      </dsp:nvSpPr>
      <dsp:spPr>
        <a:xfrm>
          <a:off x="7758464" y="1523321"/>
          <a:ext cx="2174490" cy="1304694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Cost center</a:t>
          </a:r>
        </a:p>
      </dsp:txBody>
      <dsp:txXfrm>
        <a:off x="7758464" y="1523321"/>
        <a:ext cx="2174490" cy="1304694"/>
      </dsp:txXfrm>
    </dsp:sp>
    <dsp:sp modelId="{D1E3E2EF-5ED5-4722-BE32-6FF92F0EB442}">
      <dsp:nvSpPr>
        <dsp:cNvPr id="0" name=""/>
        <dsp:cNvSpPr/>
      </dsp:nvSpPr>
      <dsp:spPr>
        <a:xfrm>
          <a:off x="1778615" y="3045465"/>
          <a:ext cx="2174490" cy="1304694"/>
        </a:xfrm>
        <a:prstGeom prst="rect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Title</a:t>
          </a:r>
        </a:p>
      </dsp:txBody>
      <dsp:txXfrm>
        <a:off x="1778615" y="3045465"/>
        <a:ext cx="2174490" cy="1304694"/>
      </dsp:txXfrm>
    </dsp:sp>
    <dsp:sp modelId="{45BE044F-F453-4E07-B4CF-4D95298435E4}">
      <dsp:nvSpPr>
        <dsp:cNvPr id="0" name=""/>
        <dsp:cNvSpPr/>
      </dsp:nvSpPr>
      <dsp:spPr>
        <a:xfrm>
          <a:off x="4170554" y="3045465"/>
          <a:ext cx="2174490" cy="1304694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Job family</a:t>
          </a:r>
        </a:p>
      </dsp:txBody>
      <dsp:txXfrm>
        <a:off x="4170554" y="3045465"/>
        <a:ext cx="2174490" cy="1304694"/>
      </dsp:txXfrm>
    </dsp:sp>
    <dsp:sp modelId="{688C715D-C39A-4E2B-B171-2CA87156C2EF}">
      <dsp:nvSpPr>
        <dsp:cNvPr id="0" name=""/>
        <dsp:cNvSpPr/>
      </dsp:nvSpPr>
      <dsp:spPr>
        <a:xfrm>
          <a:off x="6562494" y="3045465"/>
          <a:ext cx="2174490" cy="1304694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Distribution template</a:t>
          </a:r>
          <a:endParaRPr lang="en-US" sz="2400" kern="1200" dirty="0"/>
        </a:p>
      </dsp:txBody>
      <dsp:txXfrm>
        <a:off x="6562494" y="3045465"/>
        <a:ext cx="2174490" cy="13046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3CB41-65D1-4FEF-88F6-4862F9CBAB32}">
      <dsp:nvSpPr>
        <dsp:cNvPr id="0" name=""/>
        <dsp:cNvSpPr/>
      </dsp:nvSpPr>
      <dsp:spPr>
        <a:xfrm>
          <a:off x="3594" y="229666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Company</a:t>
          </a:r>
        </a:p>
      </dsp:txBody>
      <dsp:txXfrm>
        <a:off x="3594" y="229666"/>
        <a:ext cx="1946002" cy="1167601"/>
      </dsp:txXfrm>
    </dsp:sp>
    <dsp:sp modelId="{A13279FC-83BE-4BE1-8C95-335A3A076C96}">
      <dsp:nvSpPr>
        <dsp:cNvPr id="0" name=""/>
        <dsp:cNvSpPr/>
      </dsp:nvSpPr>
      <dsp:spPr>
        <a:xfrm>
          <a:off x="2144196" y="229666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Title</a:t>
          </a:r>
        </a:p>
      </dsp:txBody>
      <dsp:txXfrm>
        <a:off x="2144196" y="229666"/>
        <a:ext cx="1946002" cy="1167601"/>
      </dsp:txXfrm>
    </dsp:sp>
    <dsp:sp modelId="{F3B3847D-ABBB-43C0-9626-71DF7526EEB9}">
      <dsp:nvSpPr>
        <dsp:cNvPr id="0" name=""/>
        <dsp:cNvSpPr/>
      </dsp:nvSpPr>
      <dsp:spPr>
        <a:xfrm>
          <a:off x="4284798" y="229666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Personal title</a:t>
          </a:r>
        </a:p>
      </dsp:txBody>
      <dsp:txXfrm>
        <a:off x="4284798" y="229666"/>
        <a:ext cx="1946002" cy="1167601"/>
      </dsp:txXfrm>
    </dsp:sp>
    <dsp:sp modelId="{DB8AE313-E002-4AE2-BF0B-74AD25AB09ED}">
      <dsp:nvSpPr>
        <dsp:cNvPr id="0" name=""/>
        <dsp:cNvSpPr/>
      </dsp:nvSpPr>
      <dsp:spPr>
        <a:xfrm>
          <a:off x="6425401" y="229666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Personal suffix</a:t>
          </a:r>
        </a:p>
      </dsp:txBody>
      <dsp:txXfrm>
        <a:off x="6425401" y="229666"/>
        <a:ext cx="1946002" cy="1167601"/>
      </dsp:txXfrm>
    </dsp:sp>
    <dsp:sp modelId="{96C917D9-9B0D-43BD-AFB8-DF4980F90851}">
      <dsp:nvSpPr>
        <dsp:cNvPr id="0" name=""/>
        <dsp:cNvSpPr/>
      </dsp:nvSpPr>
      <dsp:spPr>
        <a:xfrm>
          <a:off x="8566003" y="229666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Address books</a:t>
          </a:r>
        </a:p>
      </dsp:txBody>
      <dsp:txXfrm>
        <a:off x="8566003" y="229666"/>
        <a:ext cx="1946002" cy="1167601"/>
      </dsp:txXfrm>
    </dsp:sp>
    <dsp:sp modelId="{B3036F68-4313-41FB-8D74-E470C41AC760}">
      <dsp:nvSpPr>
        <dsp:cNvPr id="0" name=""/>
        <dsp:cNvSpPr/>
      </dsp:nvSpPr>
      <dsp:spPr>
        <a:xfrm>
          <a:off x="3594" y="1591868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Marital status</a:t>
          </a:r>
        </a:p>
      </dsp:txBody>
      <dsp:txXfrm>
        <a:off x="3594" y="1591868"/>
        <a:ext cx="1946002" cy="1167601"/>
      </dsp:txXfrm>
    </dsp:sp>
    <dsp:sp modelId="{033DAA8C-958D-4CD9-A830-4A84B29AA072}">
      <dsp:nvSpPr>
        <dsp:cNvPr id="0" name=""/>
        <dsp:cNvSpPr/>
      </dsp:nvSpPr>
      <dsp:spPr>
        <a:xfrm>
          <a:off x="2144196" y="1591868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Language</a:t>
          </a:r>
        </a:p>
      </dsp:txBody>
      <dsp:txXfrm>
        <a:off x="2144196" y="1591868"/>
        <a:ext cx="1946002" cy="1167601"/>
      </dsp:txXfrm>
    </dsp:sp>
    <dsp:sp modelId="{EAD0881C-65B3-4F73-96F1-0F89A2451DDE}">
      <dsp:nvSpPr>
        <dsp:cNvPr id="0" name=""/>
        <dsp:cNvSpPr/>
      </dsp:nvSpPr>
      <dsp:spPr>
        <a:xfrm>
          <a:off x="4284798" y="1591868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Ethnic origin</a:t>
          </a:r>
        </a:p>
      </dsp:txBody>
      <dsp:txXfrm>
        <a:off x="4284798" y="1591868"/>
        <a:ext cx="1946002" cy="1167601"/>
      </dsp:txXfrm>
    </dsp:sp>
    <dsp:sp modelId="{61809E4C-8BA3-4732-9AC3-3C565986AA8B}">
      <dsp:nvSpPr>
        <dsp:cNvPr id="0" name=""/>
        <dsp:cNvSpPr/>
      </dsp:nvSpPr>
      <dsp:spPr>
        <a:xfrm>
          <a:off x="6425401" y="1591868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Veteran status</a:t>
          </a:r>
        </a:p>
      </dsp:txBody>
      <dsp:txXfrm>
        <a:off x="6425401" y="1591868"/>
        <a:ext cx="1946002" cy="1167601"/>
      </dsp:txXfrm>
    </dsp:sp>
    <dsp:sp modelId="{B1ECDDEE-089D-4DFE-BFF1-DDCCA45DDAB7}">
      <dsp:nvSpPr>
        <dsp:cNvPr id="0" name=""/>
        <dsp:cNvSpPr/>
      </dsp:nvSpPr>
      <dsp:spPr>
        <a:xfrm>
          <a:off x="8566003" y="1591868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Native language</a:t>
          </a:r>
        </a:p>
      </dsp:txBody>
      <dsp:txXfrm>
        <a:off x="8566003" y="1591868"/>
        <a:ext cx="1946002" cy="1167601"/>
      </dsp:txXfrm>
    </dsp:sp>
    <dsp:sp modelId="{F93D5F09-94EA-476C-856A-518EFE047B6F}">
      <dsp:nvSpPr>
        <dsp:cNvPr id="0" name=""/>
        <dsp:cNvSpPr/>
      </dsp:nvSpPr>
      <dsp:spPr>
        <a:xfrm>
          <a:off x="3594" y="2954069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Notice unit</a:t>
          </a:r>
        </a:p>
      </dsp:txBody>
      <dsp:txXfrm>
        <a:off x="3594" y="2954069"/>
        <a:ext cx="1946002" cy="1167601"/>
      </dsp:txXfrm>
    </dsp:sp>
    <dsp:sp modelId="{C41664A3-B408-4AEC-AF61-61F52C70DF10}">
      <dsp:nvSpPr>
        <dsp:cNvPr id="0" name=""/>
        <dsp:cNvSpPr/>
      </dsp:nvSpPr>
      <dsp:spPr>
        <a:xfrm>
          <a:off x="2144196" y="2954069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Calendar</a:t>
          </a:r>
        </a:p>
      </dsp:txBody>
      <dsp:txXfrm>
        <a:off x="2144196" y="2954069"/>
        <a:ext cx="1946002" cy="1167601"/>
      </dsp:txXfrm>
    </dsp:sp>
    <dsp:sp modelId="{C538488D-5C40-4CEC-B11A-E90381CD6C5B}">
      <dsp:nvSpPr>
        <dsp:cNvPr id="0" name=""/>
        <dsp:cNvSpPr/>
      </dsp:nvSpPr>
      <dsp:spPr>
        <a:xfrm>
          <a:off x="4284798" y="2954069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Regulatory establishment</a:t>
          </a:r>
        </a:p>
      </dsp:txBody>
      <dsp:txXfrm>
        <a:off x="4284798" y="2954069"/>
        <a:ext cx="1946002" cy="1167601"/>
      </dsp:txXfrm>
    </dsp:sp>
    <dsp:sp modelId="{56A2080B-9747-479F-A408-1111569B6598}">
      <dsp:nvSpPr>
        <dsp:cNvPr id="0" name=""/>
        <dsp:cNvSpPr/>
      </dsp:nvSpPr>
      <dsp:spPr>
        <a:xfrm>
          <a:off x="6425401" y="2954069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Affordable care act</a:t>
          </a:r>
        </a:p>
      </dsp:txBody>
      <dsp:txXfrm>
        <a:off x="6425401" y="2954069"/>
        <a:ext cx="1946002" cy="1167601"/>
      </dsp:txXfrm>
    </dsp:sp>
    <dsp:sp modelId="{6FC3208C-DD60-412B-8FF8-6B7A3A97D70E}">
      <dsp:nvSpPr>
        <dsp:cNvPr id="0" name=""/>
        <dsp:cNvSpPr/>
      </dsp:nvSpPr>
      <dsp:spPr>
        <a:xfrm>
          <a:off x="8566003" y="2954069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CostCenter</a:t>
          </a:r>
        </a:p>
      </dsp:txBody>
      <dsp:txXfrm>
        <a:off x="8566003" y="2954069"/>
        <a:ext cx="1946002" cy="11676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3CB41-65D1-4FEF-88F6-4862F9CBAB32}">
      <dsp:nvSpPr>
        <dsp:cNvPr id="0" name=""/>
        <dsp:cNvSpPr/>
      </dsp:nvSpPr>
      <dsp:spPr>
        <a:xfrm>
          <a:off x="3594" y="229666"/>
          <a:ext cx="1946002" cy="1167601"/>
        </a:xfrm>
        <a:prstGeom prst="rect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Company</a:t>
          </a:r>
        </a:p>
      </dsp:txBody>
      <dsp:txXfrm>
        <a:off x="3594" y="229666"/>
        <a:ext cx="1946002" cy="1167601"/>
      </dsp:txXfrm>
    </dsp:sp>
    <dsp:sp modelId="{A13279FC-83BE-4BE1-8C95-335A3A076C96}">
      <dsp:nvSpPr>
        <dsp:cNvPr id="0" name=""/>
        <dsp:cNvSpPr/>
      </dsp:nvSpPr>
      <dsp:spPr>
        <a:xfrm>
          <a:off x="2144196" y="229666"/>
          <a:ext cx="1946002" cy="1167601"/>
        </a:xfrm>
        <a:prstGeom prst="rect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Title</a:t>
          </a:r>
        </a:p>
      </dsp:txBody>
      <dsp:txXfrm>
        <a:off x="2144196" y="229666"/>
        <a:ext cx="1946002" cy="1167601"/>
      </dsp:txXfrm>
    </dsp:sp>
    <dsp:sp modelId="{5BA1F11B-08CC-4C82-BEA3-1E38A77CD08C}">
      <dsp:nvSpPr>
        <dsp:cNvPr id="0" name=""/>
        <dsp:cNvSpPr/>
      </dsp:nvSpPr>
      <dsp:spPr>
        <a:xfrm>
          <a:off x="4284798" y="229666"/>
          <a:ext cx="1946002" cy="1167601"/>
        </a:xfrm>
        <a:prstGeom prst="rect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Notice unit</a:t>
          </a:r>
          <a:endParaRPr lang="en-US" sz="2200" kern="1200" dirty="0"/>
        </a:p>
      </dsp:txBody>
      <dsp:txXfrm>
        <a:off x="4284798" y="229666"/>
        <a:ext cx="1946002" cy="1167601"/>
      </dsp:txXfrm>
    </dsp:sp>
    <dsp:sp modelId="{96C917D9-9B0D-43BD-AFB8-DF4980F90851}">
      <dsp:nvSpPr>
        <dsp:cNvPr id="0" name=""/>
        <dsp:cNvSpPr/>
      </dsp:nvSpPr>
      <dsp:spPr>
        <a:xfrm>
          <a:off x="6425401" y="229666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Address books</a:t>
          </a:r>
        </a:p>
      </dsp:txBody>
      <dsp:txXfrm>
        <a:off x="6425401" y="229666"/>
        <a:ext cx="1946002" cy="1167601"/>
      </dsp:txXfrm>
    </dsp:sp>
    <dsp:sp modelId="{033DAA8C-958D-4CD9-A830-4A84B29AA072}">
      <dsp:nvSpPr>
        <dsp:cNvPr id="0" name=""/>
        <dsp:cNvSpPr/>
      </dsp:nvSpPr>
      <dsp:spPr>
        <a:xfrm>
          <a:off x="8566003" y="229666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Language</a:t>
          </a:r>
        </a:p>
      </dsp:txBody>
      <dsp:txXfrm>
        <a:off x="8566003" y="229666"/>
        <a:ext cx="1946002" cy="1167601"/>
      </dsp:txXfrm>
    </dsp:sp>
    <dsp:sp modelId="{B1ECDDEE-089D-4DFE-BFF1-DDCCA45DDAB7}">
      <dsp:nvSpPr>
        <dsp:cNvPr id="0" name=""/>
        <dsp:cNvSpPr/>
      </dsp:nvSpPr>
      <dsp:spPr>
        <a:xfrm>
          <a:off x="3594" y="1591868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Native language</a:t>
          </a:r>
        </a:p>
      </dsp:txBody>
      <dsp:txXfrm>
        <a:off x="3594" y="1591868"/>
        <a:ext cx="1946002" cy="1167601"/>
      </dsp:txXfrm>
    </dsp:sp>
    <dsp:sp modelId="{A34D4A61-F349-4730-B3D0-A7447A1CBC40}">
      <dsp:nvSpPr>
        <dsp:cNvPr id="0" name=""/>
        <dsp:cNvSpPr/>
      </dsp:nvSpPr>
      <dsp:spPr>
        <a:xfrm>
          <a:off x="2144196" y="1591868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CostCenter</a:t>
          </a:r>
          <a:endParaRPr lang="en-US" sz="2200" kern="1200" dirty="0"/>
        </a:p>
      </dsp:txBody>
      <dsp:txXfrm>
        <a:off x="2144196" y="1591868"/>
        <a:ext cx="1946002" cy="1167601"/>
      </dsp:txXfrm>
    </dsp:sp>
    <dsp:sp modelId="{C41664A3-B408-4AEC-AF61-61F52C70DF10}">
      <dsp:nvSpPr>
        <dsp:cNvPr id="0" name=""/>
        <dsp:cNvSpPr/>
      </dsp:nvSpPr>
      <dsp:spPr>
        <a:xfrm>
          <a:off x="4284798" y="1591868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Calendar</a:t>
          </a:r>
        </a:p>
      </dsp:txBody>
      <dsp:txXfrm>
        <a:off x="4284798" y="1591868"/>
        <a:ext cx="1946002" cy="1167601"/>
      </dsp:txXfrm>
    </dsp:sp>
    <dsp:sp modelId="{C538488D-5C40-4CEC-B11A-E90381CD6C5B}">
      <dsp:nvSpPr>
        <dsp:cNvPr id="0" name=""/>
        <dsp:cNvSpPr/>
      </dsp:nvSpPr>
      <dsp:spPr>
        <a:xfrm>
          <a:off x="6425401" y="1591868"/>
          <a:ext cx="1946002" cy="1167601"/>
        </a:xfrm>
        <a:prstGeom prst="rect">
          <a:avLst/>
        </a:prstGeom>
        <a:solidFill>
          <a:srgbClr val="1588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Regulatory establishment</a:t>
          </a:r>
        </a:p>
      </dsp:txBody>
      <dsp:txXfrm>
        <a:off x="6425401" y="1591868"/>
        <a:ext cx="1946002" cy="1167601"/>
      </dsp:txXfrm>
    </dsp:sp>
    <dsp:sp modelId="{56A2080B-9747-479F-A408-1111569B6598}">
      <dsp:nvSpPr>
        <dsp:cNvPr id="0" name=""/>
        <dsp:cNvSpPr/>
      </dsp:nvSpPr>
      <dsp:spPr>
        <a:xfrm>
          <a:off x="8566003" y="1591868"/>
          <a:ext cx="1946002" cy="1167601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Affordable care act</a:t>
          </a:r>
        </a:p>
      </dsp:txBody>
      <dsp:txXfrm>
        <a:off x="8566003" y="1591868"/>
        <a:ext cx="1946002" cy="1167601"/>
      </dsp:txXfrm>
    </dsp:sp>
    <dsp:sp modelId="{9E61D64C-9085-49FA-AE6D-F99C99CAEA19}">
      <dsp:nvSpPr>
        <dsp:cNvPr id="0" name=""/>
        <dsp:cNvSpPr/>
      </dsp:nvSpPr>
      <dsp:spPr>
        <a:xfrm>
          <a:off x="3594" y="2954069"/>
          <a:ext cx="1946002" cy="1167601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Marital status</a:t>
          </a:r>
        </a:p>
      </dsp:txBody>
      <dsp:txXfrm>
        <a:off x="3594" y="2954069"/>
        <a:ext cx="1946002" cy="1167601"/>
      </dsp:txXfrm>
    </dsp:sp>
    <dsp:sp modelId="{1879410D-C82D-47AA-AFEA-99CF56CCE970}">
      <dsp:nvSpPr>
        <dsp:cNvPr id="0" name=""/>
        <dsp:cNvSpPr/>
      </dsp:nvSpPr>
      <dsp:spPr>
        <a:xfrm>
          <a:off x="2144196" y="2954069"/>
          <a:ext cx="1946002" cy="1167601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Personal title</a:t>
          </a:r>
        </a:p>
      </dsp:txBody>
      <dsp:txXfrm>
        <a:off x="2144196" y="2954069"/>
        <a:ext cx="1946002" cy="1167601"/>
      </dsp:txXfrm>
    </dsp:sp>
    <dsp:sp modelId="{A57F45D9-F102-481B-B906-CC52BF493BF1}">
      <dsp:nvSpPr>
        <dsp:cNvPr id="0" name=""/>
        <dsp:cNvSpPr/>
      </dsp:nvSpPr>
      <dsp:spPr>
        <a:xfrm>
          <a:off x="4284798" y="2954069"/>
          <a:ext cx="1946002" cy="1167601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Personal suffix</a:t>
          </a:r>
        </a:p>
      </dsp:txBody>
      <dsp:txXfrm>
        <a:off x="4284798" y="2954069"/>
        <a:ext cx="1946002" cy="1167601"/>
      </dsp:txXfrm>
    </dsp:sp>
    <dsp:sp modelId="{B64A3B87-1FD1-4945-B398-74FB085F02CF}">
      <dsp:nvSpPr>
        <dsp:cNvPr id="0" name=""/>
        <dsp:cNvSpPr/>
      </dsp:nvSpPr>
      <dsp:spPr>
        <a:xfrm>
          <a:off x="6425401" y="2954069"/>
          <a:ext cx="1946002" cy="1167601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Ethnic origin</a:t>
          </a:r>
          <a:endParaRPr lang="en-US" sz="2200" kern="1200" dirty="0"/>
        </a:p>
      </dsp:txBody>
      <dsp:txXfrm>
        <a:off x="6425401" y="2954069"/>
        <a:ext cx="1946002" cy="1167601"/>
      </dsp:txXfrm>
    </dsp:sp>
    <dsp:sp modelId="{1F83DC81-D564-458B-8473-E8036BE1281C}">
      <dsp:nvSpPr>
        <dsp:cNvPr id="0" name=""/>
        <dsp:cNvSpPr/>
      </dsp:nvSpPr>
      <dsp:spPr>
        <a:xfrm>
          <a:off x="8566003" y="2954069"/>
          <a:ext cx="1946002" cy="1167601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Veteran status</a:t>
          </a:r>
        </a:p>
      </dsp:txBody>
      <dsp:txXfrm>
        <a:off x="8566003" y="2954069"/>
        <a:ext cx="1946002" cy="11676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5CA57-4D3A-4BAD-B563-3C8677C3C785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CF5849-2AA2-4F80-9FBB-84C82C2A9212}">
      <dsp:nvSpPr>
        <dsp:cNvPr id="0" name=""/>
        <dsp:cNvSpPr/>
      </dsp:nvSpPr>
      <dsp:spPr>
        <a:xfrm>
          <a:off x="492024" y="334530"/>
          <a:ext cx="9963850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Trials</a:t>
          </a:r>
          <a:endParaRPr lang="nb-NO" sz="3300" kern="1200" dirty="0"/>
        </a:p>
      </dsp:txBody>
      <dsp:txXfrm>
        <a:off x="492024" y="334530"/>
        <a:ext cx="9963850" cy="669409"/>
      </dsp:txXfrm>
    </dsp:sp>
    <dsp:sp modelId="{EC680AF1-CA8D-4361-BF13-8559942574B5}">
      <dsp:nvSpPr>
        <dsp:cNvPr id="0" name=""/>
        <dsp:cNvSpPr/>
      </dsp:nvSpPr>
      <dsp:spPr>
        <a:xfrm>
          <a:off x="73643" y="250854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4C788D3-B9CC-4D36-9FD3-77F7A25238CA}">
      <dsp:nvSpPr>
        <dsp:cNvPr id="0" name=""/>
        <dsp:cNvSpPr/>
      </dsp:nvSpPr>
      <dsp:spPr>
        <a:xfrm>
          <a:off x="875812" y="1338819"/>
          <a:ext cx="9580062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3300" kern="1200" dirty="0"/>
        </a:p>
      </dsp:txBody>
      <dsp:txXfrm>
        <a:off x="875812" y="1338819"/>
        <a:ext cx="9580062" cy="669409"/>
      </dsp:txXfrm>
    </dsp:sp>
    <dsp:sp modelId="{A3600B9A-AB7D-47FE-8560-51F537DC185C}">
      <dsp:nvSpPr>
        <dsp:cNvPr id="0" name=""/>
        <dsp:cNvSpPr/>
      </dsp:nvSpPr>
      <dsp:spPr>
        <a:xfrm>
          <a:off x="457431" y="1255143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37C74F2-D445-4E15-8E2E-B2508453633A}">
      <dsp:nvSpPr>
        <dsp:cNvPr id="0" name=""/>
        <dsp:cNvSpPr/>
      </dsp:nvSpPr>
      <dsp:spPr>
        <a:xfrm>
          <a:off x="875812" y="2343108"/>
          <a:ext cx="9580062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3300" kern="1200" dirty="0"/>
        </a:p>
      </dsp:txBody>
      <dsp:txXfrm>
        <a:off x="875812" y="2343108"/>
        <a:ext cx="9580062" cy="669409"/>
      </dsp:txXfrm>
    </dsp:sp>
    <dsp:sp modelId="{996127F0-3B40-4A6F-A189-DE72001BE6ED}">
      <dsp:nvSpPr>
        <dsp:cNvPr id="0" name=""/>
        <dsp:cNvSpPr/>
      </dsp:nvSpPr>
      <dsp:spPr>
        <a:xfrm>
          <a:off x="457431" y="2259432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116A206-02AB-46EC-A8D8-56597DE54108}">
      <dsp:nvSpPr>
        <dsp:cNvPr id="0" name=""/>
        <dsp:cNvSpPr/>
      </dsp:nvSpPr>
      <dsp:spPr>
        <a:xfrm>
          <a:off x="492024" y="3347397"/>
          <a:ext cx="9963850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3300" kern="1200" dirty="0"/>
        </a:p>
      </dsp:txBody>
      <dsp:txXfrm>
        <a:off x="492024" y="3347397"/>
        <a:ext cx="9963850" cy="669409"/>
      </dsp:txXfrm>
    </dsp:sp>
    <dsp:sp modelId="{7639C96A-338C-41FE-98C6-D541B28FF83F}">
      <dsp:nvSpPr>
        <dsp:cNvPr id="0" name=""/>
        <dsp:cNvSpPr/>
      </dsp:nvSpPr>
      <dsp:spPr>
        <a:xfrm>
          <a:off x="73643" y="3263721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5CA57-4D3A-4BAD-B563-3C8677C3C785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CF5849-2AA2-4F80-9FBB-84C82C2A9212}">
      <dsp:nvSpPr>
        <dsp:cNvPr id="0" name=""/>
        <dsp:cNvSpPr/>
      </dsp:nvSpPr>
      <dsp:spPr>
        <a:xfrm>
          <a:off x="492024" y="334530"/>
          <a:ext cx="9963850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Trials</a:t>
          </a:r>
          <a:endParaRPr lang="nb-NO" sz="3300" kern="1200" dirty="0"/>
        </a:p>
      </dsp:txBody>
      <dsp:txXfrm>
        <a:off x="492024" y="334530"/>
        <a:ext cx="9963850" cy="669409"/>
      </dsp:txXfrm>
    </dsp:sp>
    <dsp:sp modelId="{EC680AF1-CA8D-4361-BF13-8559942574B5}">
      <dsp:nvSpPr>
        <dsp:cNvPr id="0" name=""/>
        <dsp:cNvSpPr/>
      </dsp:nvSpPr>
      <dsp:spPr>
        <a:xfrm>
          <a:off x="73643" y="250854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4478265-E32E-48D5-92D6-94E5B127CB4F}">
      <dsp:nvSpPr>
        <dsp:cNvPr id="0" name=""/>
        <dsp:cNvSpPr/>
      </dsp:nvSpPr>
      <dsp:spPr>
        <a:xfrm>
          <a:off x="875812" y="1338819"/>
          <a:ext cx="9580062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Try the system</a:t>
          </a:r>
          <a:endParaRPr lang="nb-NO" sz="3300" kern="1200" dirty="0"/>
        </a:p>
      </dsp:txBody>
      <dsp:txXfrm>
        <a:off x="875812" y="1338819"/>
        <a:ext cx="9580062" cy="669409"/>
      </dsp:txXfrm>
    </dsp:sp>
    <dsp:sp modelId="{2C2BFD29-7A7E-4636-9C3A-522FEF64D5ED}">
      <dsp:nvSpPr>
        <dsp:cNvPr id="0" name=""/>
        <dsp:cNvSpPr/>
      </dsp:nvSpPr>
      <dsp:spPr>
        <a:xfrm>
          <a:off x="457431" y="1255143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30C0523-C0ED-499C-B528-55D8F75F867A}">
      <dsp:nvSpPr>
        <dsp:cNvPr id="0" name=""/>
        <dsp:cNvSpPr/>
      </dsp:nvSpPr>
      <dsp:spPr>
        <a:xfrm>
          <a:off x="875812" y="2343108"/>
          <a:ext cx="9580062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3300" kern="1200" dirty="0"/>
        </a:p>
      </dsp:txBody>
      <dsp:txXfrm>
        <a:off x="875812" y="2343108"/>
        <a:ext cx="9580062" cy="669409"/>
      </dsp:txXfrm>
    </dsp:sp>
    <dsp:sp modelId="{D813A2BE-626F-4958-9998-EB94D858F157}">
      <dsp:nvSpPr>
        <dsp:cNvPr id="0" name=""/>
        <dsp:cNvSpPr/>
      </dsp:nvSpPr>
      <dsp:spPr>
        <a:xfrm>
          <a:off x="457431" y="2259432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87680A-F624-4AF0-A1C4-CE604FBA8015}">
      <dsp:nvSpPr>
        <dsp:cNvPr id="0" name=""/>
        <dsp:cNvSpPr/>
      </dsp:nvSpPr>
      <dsp:spPr>
        <a:xfrm>
          <a:off x="492024" y="3347397"/>
          <a:ext cx="9963850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3300" kern="1200" dirty="0"/>
        </a:p>
      </dsp:txBody>
      <dsp:txXfrm>
        <a:off x="492024" y="3347397"/>
        <a:ext cx="9963850" cy="669409"/>
      </dsp:txXfrm>
    </dsp:sp>
    <dsp:sp modelId="{3F8815C0-9298-4BA1-B00C-E1832B89BEF7}">
      <dsp:nvSpPr>
        <dsp:cNvPr id="0" name=""/>
        <dsp:cNvSpPr/>
      </dsp:nvSpPr>
      <dsp:spPr>
        <a:xfrm>
          <a:off x="73643" y="3263721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5CA57-4D3A-4BAD-B563-3C8677C3C785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CF5849-2AA2-4F80-9FBB-84C82C2A9212}">
      <dsp:nvSpPr>
        <dsp:cNvPr id="0" name=""/>
        <dsp:cNvSpPr/>
      </dsp:nvSpPr>
      <dsp:spPr>
        <a:xfrm>
          <a:off x="492024" y="334530"/>
          <a:ext cx="9963850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Trials</a:t>
          </a:r>
          <a:endParaRPr lang="nb-NO" sz="3300" kern="1200" dirty="0"/>
        </a:p>
      </dsp:txBody>
      <dsp:txXfrm>
        <a:off x="492024" y="334530"/>
        <a:ext cx="9963850" cy="669409"/>
      </dsp:txXfrm>
    </dsp:sp>
    <dsp:sp modelId="{EC680AF1-CA8D-4361-BF13-8559942574B5}">
      <dsp:nvSpPr>
        <dsp:cNvPr id="0" name=""/>
        <dsp:cNvSpPr/>
      </dsp:nvSpPr>
      <dsp:spPr>
        <a:xfrm>
          <a:off x="73643" y="250854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4478265-E32E-48D5-92D6-94E5B127CB4F}">
      <dsp:nvSpPr>
        <dsp:cNvPr id="0" name=""/>
        <dsp:cNvSpPr/>
      </dsp:nvSpPr>
      <dsp:spPr>
        <a:xfrm>
          <a:off x="875812" y="1338819"/>
          <a:ext cx="9580062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Try the system</a:t>
          </a:r>
          <a:endParaRPr lang="nb-NO" sz="3300" kern="1200" dirty="0"/>
        </a:p>
      </dsp:txBody>
      <dsp:txXfrm>
        <a:off x="875812" y="1338819"/>
        <a:ext cx="9580062" cy="669409"/>
      </dsp:txXfrm>
    </dsp:sp>
    <dsp:sp modelId="{2C2BFD29-7A7E-4636-9C3A-522FEF64D5ED}">
      <dsp:nvSpPr>
        <dsp:cNvPr id="0" name=""/>
        <dsp:cNvSpPr/>
      </dsp:nvSpPr>
      <dsp:spPr>
        <a:xfrm>
          <a:off x="457431" y="1255143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2B83E7-EED6-4F21-87B0-BF51B75D7C95}">
      <dsp:nvSpPr>
        <dsp:cNvPr id="0" name=""/>
        <dsp:cNvSpPr/>
      </dsp:nvSpPr>
      <dsp:spPr>
        <a:xfrm>
          <a:off x="875812" y="2343108"/>
          <a:ext cx="9580062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Take the certification</a:t>
          </a:r>
          <a:endParaRPr lang="nb-NO" sz="3300" kern="1200" dirty="0"/>
        </a:p>
      </dsp:txBody>
      <dsp:txXfrm>
        <a:off x="875812" y="2343108"/>
        <a:ext cx="9580062" cy="669409"/>
      </dsp:txXfrm>
    </dsp:sp>
    <dsp:sp modelId="{EBCC2CA0-4B0A-498B-8DF9-B18C39C794C9}">
      <dsp:nvSpPr>
        <dsp:cNvPr id="0" name=""/>
        <dsp:cNvSpPr/>
      </dsp:nvSpPr>
      <dsp:spPr>
        <a:xfrm>
          <a:off x="457431" y="2259432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2D09860-36DC-4BA1-BA48-BC9F8586167F}">
      <dsp:nvSpPr>
        <dsp:cNvPr id="0" name=""/>
        <dsp:cNvSpPr/>
      </dsp:nvSpPr>
      <dsp:spPr>
        <a:xfrm>
          <a:off x="492024" y="3347397"/>
          <a:ext cx="9963850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3300" kern="1200" dirty="0"/>
        </a:p>
      </dsp:txBody>
      <dsp:txXfrm>
        <a:off x="492024" y="3347397"/>
        <a:ext cx="9963850" cy="669409"/>
      </dsp:txXfrm>
    </dsp:sp>
    <dsp:sp modelId="{94105A23-6835-42AF-9165-C8EF9E171710}">
      <dsp:nvSpPr>
        <dsp:cNvPr id="0" name=""/>
        <dsp:cNvSpPr/>
      </dsp:nvSpPr>
      <dsp:spPr>
        <a:xfrm>
          <a:off x="73643" y="3263721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5CA57-4D3A-4BAD-B563-3C8677C3C785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CF5849-2AA2-4F80-9FBB-84C82C2A9212}">
      <dsp:nvSpPr>
        <dsp:cNvPr id="0" name=""/>
        <dsp:cNvSpPr/>
      </dsp:nvSpPr>
      <dsp:spPr>
        <a:xfrm>
          <a:off x="492024" y="334530"/>
          <a:ext cx="9963850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Trials</a:t>
          </a:r>
          <a:endParaRPr lang="nb-NO" sz="3300" kern="1200" dirty="0"/>
        </a:p>
      </dsp:txBody>
      <dsp:txXfrm>
        <a:off x="492024" y="334530"/>
        <a:ext cx="9963850" cy="669409"/>
      </dsp:txXfrm>
    </dsp:sp>
    <dsp:sp modelId="{EC680AF1-CA8D-4361-BF13-8559942574B5}">
      <dsp:nvSpPr>
        <dsp:cNvPr id="0" name=""/>
        <dsp:cNvSpPr/>
      </dsp:nvSpPr>
      <dsp:spPr>
        <a:xfrm>
          <a:off x="73643" y="250854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4478265-E32E-48D5-92D6-94E5B127CB4F}">
      <dsp:nvSpPr>
        <dsp:cNvPr id="0" name=""/>
        <dsp:cNvSpPr/>
      </dsp:nvSpPr>
      <dsp:spPr>
        <a:xfrm>
          <a:off x="875812" y="1338819"/>
          <a:ext cx="9580062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Try the system</a:t>
          </a:r>
          <a:endParaRPr lang="nb-NO" sz="3300" kern="1200" dirty="0"/>
        </a:p>
      </dsp:txBody>
      <dsp:txXfrm>
        <a:off x="875812" y="1338819"/>
        <a:ext cx="9580062" cy="669409"/>
      </dsp:txXfrm>
    </dsp:sp>
    <dsp:sp modelId="{2C2BFD29-7A7E-4636-9C3A-522FEF64D5ED}">
      <dsp:nvSpPr>
        <dsp:cNvPr id="0" name=""/>
        <dsp:cNvSpPr/>
      </dsp:nvSpPr>
      <dsp:spPr>
        <a:xfrm>
          <a:off x="457431" y="1255143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2B83E7-EED6-4F21-87B0-BF51B75D7C95}">
      <dsp:nvSpPr>
        <dsp:cNvPr id="0" name=""/>
        <dsp:cNvSpPr/>
      </dsp:nvSpPr>
      <dsp:spPr>
        <a:xfrm>
          <a:off x="875812" y="2343108"/>
          <a:ext cx="9580062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Take the certification</a:t>
          </a:r>
          <a:endParaRPr lang="nb-NO" sz="3300" kern="1200" dirty="0"/>
        </a:p>
      </dsp:txBody>
      <dsp:txXfrm>
        <a:off x="875812" y="2343108"/>
        <a:ext cx="9580062" cy="669409"/>
      </dsp:txXfrm>
    </dsp:sp>
    <dsp:sp modelId="{EBCC2CA0-4B0A-498B-8DF9-B18C39C794C9}">
      <dsp:nvSpPr>
        <dsp:cNvPr id="0" name=""/>
        <dsp:cNvSpPr/>
      </dsp:nvSpPr>
      <dsp:spPr>
        <a:xfrm>
          <a:off x="457431" y="2259432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5FE427B-1925-4AE8-A537-4B89118FE066}">
      <dsp:nvSpPr>
        <dsp:cNvPr id="0" name=""/>
        <dsp:cNvSpPr/>
      </dsp:nvSpPr>
      <dsp:spPr>
        <a:xfrm>
          <a:off x="492024" y="3347397"/>
          <a:ext cx="9963850" cy="6694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300" kern="1200" dirty="0">
              <a:hlinkClick xmlns:r="http://schemas.openxmlformats.org/officeDocument/2006/relationships" r:id="rId1"/>
            </a:rPr>
            <a:t>https://malinsdynamics365fortalent.com/</a:t>
          </a:r>
          <a:endParaRPr lang="nb-NO" sz="3300" kern="1200" dirty="0"/>
        </a:p>
      </dsp:txBody>
      <dsp:txXfrm>
        <a:off x="492024" y="3347397"/>
        <a:ext cx="9963850" cy="669409"/>
      </dsp:txXfrm>
    </dsp:sp>
    <dsp:sp modelId="{C844F973-2152-4D90-A90C-7A732F5B20A0}">
      <dsp:nvSpPr>
        <dsp:cNvPr id="0" name=""/>
        <dsp:cNvSpPr/>
      </dsp:nvSpPr>
      <dsp:spPr>
        <a:xfrm>
          <a:off x="73643" y="3263721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53650-560D-4BEB-B04A-6F906974A1BA}" type="datetimeFigureOut">
              <a:rPr lang="nb-NO" smtClean="0"/>
              <a:t>25.10.2019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A8434-1D65-48D5-93BD-733FAA4157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0345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Lets go back to the summer of 2018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4803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it was my fault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8088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fear technology. Unfortunately in my first project we had the first kind, and we should have almost doubled the estimate to hold their hand.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1900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have want to know more but are still a bit behind others love technology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5564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fear technology, some have want to know more but are still a bit behind others love technology</a:t>
            </a:r>
          </a:p>
          <a:p>
            <a:r>
              <a:rPr lang="en-US" dirty="0"/>
              <a:t>Unfortunately in my first project we had the first kind, and we should have almost doubled the estimate to hold their hand.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05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are different, some more different then others. We didn’t think about that in the estimates.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5306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have ppl that love the system</a:t>
            </a:r>
          </a:p>
          <a:p>
            <a:r>
              <a:rPr lang="en-US" dirty="0"/>
              <a:t>You are dealing with people that are used to another system and change never comes easy, how can you work around that?</a:t>
            </a:r>
          </a:p>
          <a:p>
            <a:r>
              <a:rPr lang="en-US" dirty="0"/>
              <a:t>New Snapchat 2018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5757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have ppl that love the system</a:t>
            </a:r>
          </a:p>
          <a:p>
            <a:r>
              <a:rPr lang="en-US" dirty="0"/>
              <a:t>You are dealing with people that are used to another system and change never comes easy, how can you work around that?</a:t>
            </a:r>
          </a:p>
          <a:p>
            <a:r>
              <a:rPr lang="en-US" dirty="0"/>
              <a:t>New Snapchat 2018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5265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7295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078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Job and job position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3720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Benefits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0588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Right click – view details – go directly to the page you need to fill inn information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5468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Skills also requires Skill rating and Skill type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2601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Skills also requires Skill rating and Skill type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6007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Payroll Pay cycle and Paid by (company)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45535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Payroll Pay cycle and Paid by (company)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47873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Personal title (Miss, DR., MR., Mrs., Ms.)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80243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Personal title (Miss, DR., MR., Mrs., Ms.)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49825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need to have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1167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can you get the data</a:t>
            </a:r>
          </a:p>
          <a:p>
            <a:r>
              <a:rPr lang="en-US" dirty="0"/>
              <a:t>How is the data structured</a:t>
            </a:r>
          </a:p>
          <a:p>
            <a:r>
              <a:rPr lang="en-US" dirty="0"/>
              <a:t>What are you using in the system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4389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CC0F64-BA2C-4ED9-85BB-C298960EF2F0}"/>
              </a:ext>
            </a:extLst>
          </p:cNvPr>
          <p:cNvSpPr/>
          <p:nvPr userDrawn="1"/>
        </p:nvSpPr>
        <p:spPr>
          <a:xfrm>
            <a:off x="1" y="1899138"/>
            <a:ext cx="12192000" cy="3226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AD65F8C-1F88-426A-8A31-849C893733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29377" y="2175819"/>
            <a:ext cx="6970568" cy="269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30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3BA5EA5-7103-45B2-AD4D-5D266F059B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841" y="2098714"/>
            <a:ext cx="9144000" cy="2387600"/>
          </a:xfrm>
        </p:spPr>
        <p:txBody>
          <a:bodyPr anchor="ctr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5425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3BA5EA5-7103-45B2-AD4D-5D266F059B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841" y="2098714"/>
            <a:ext cx="9144000" cy="2387600"/>
          </a:xfrm>
        </p:spPr>
        <p:txBody>
          <a:bodyPr anchor="ctr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227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A980290-D9FB-443D-A9F0-1AFC162D28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841" y="2098714"/>
            <a:ext cx="9144000" cy="2387600"/>
          </a:xfrm>
        </p:spPr>
        <p:txBody>
          <a:bodyPr anchor="ctr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789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8F8AB5-FB80-42FF-814A-B6A17F9A60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841" y="2098714"/>
            <a:ext cx="9144000" cy="2387600"/>
          </a:xfrm>
        </p:spPr>
        <p:txBody>
          <a:bodyPr anchor="ctr" anchorCtr="0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586223E-130A-4F22-838F-FE580AF09E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121" y="6391932"/>
            <a:ext cx="1036131" cy="4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848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8F8AB5-FB80-42FF-814A-B6A17F9A60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841" y="2098714"/>
            <a:ext cx="9144000" cy="2387600"/>
          </a:xfrm>
        </p:spPr>
        <p:txBody>
          <a:bodyPr anchor="ctr" anchorCtr="0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0F869B9-9BD8-48CD-9208-B0CC457626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121" y="6391932"/>
            <a:ext cx="1036131" cy="4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65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F98506E-93DF-4090-A03B-911248A63C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6540" y="3954458"/>
            <a:ext cx="6399213" cy="1830388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199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86EC0AC-B875-43F2-A021-F2A75E7D51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702" y="2117165"/>
            <a:ext cx="6401051" cy="1837298"/>
          </a:xfrm>
          <a:noFill/>
        </p:spPr>
        <p:txBody>
          <a:bodyPr lIns="146304" tIns="91440" rIns="146304" bIns="91440" anchor="b" anchorCtr="0"/>
          <a:lstStyle>
            <a:lvl1pPr>
              <a:defRPr sz="5399" spc="-100" baseline="0">
                <a:gradFill>
                  <a:gsLst>
                    <a:gs pos="3030">
                      <a:schemeClr val="tx1"/>
                    </a:gs>
                    <a:gs pos="23000">
                      <a:schemeClr val="tx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036180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BB7A-0E5D-4C42-9F4B-E1BFE405B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24F99-B464-499A-AD3E-BC8CE6A2D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69161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8FEA-0C3E-456D-855B-59809286B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C366C-25CA-4BCC-B795-01871B81F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1467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F76AF-411F-41AB-8339-5B450CA7B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54148"/>
            <a:ext cx="10515600" cy="2852737"/>
          </a:xfrm>
        </p:spPr>
        <p:txBody>
          <a:bodyPr anchor="b">
            <a:normAutofit/>
          </a:bodyPr>
          <a:lstStyle>
            <a:lvl1pPr>
              <a:defRPr sz="54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0EFAB-4329-4BFF-AC0E-771DC39A0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6338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0780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0F6C4-CFFB-46EA-8A33-105E51B51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B0912-4736-4055-BA64-3B2157C860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C4E38-6E55-4ED4-845C-C4B71944A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35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33E2-6C47-48A9-988D-D20B785BC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71A12-2B17-4EE4-873A-5FE57278C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DBB669-C5AB-46E4-A539-B998F15E3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3F63F7-0B5A-4026-A72B-828412029A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C711BB-AAD2-4A63-95E2-7D342E853D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6394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A0F1F-14A5-4091-A3AD-0C966F9DF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779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75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AF935-DC7D-4305-885C-4A16BD868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75D94-4E5E-46DA-A620-E6F5E93BF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3B566-51A7-42FF-BC11-DE612E3B7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5732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E9C55-85F1-4EB6-9556-245D515D5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2AC299-C822-4B65-B31D-63F625B4B7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9DCF5-8618-48E3-BF33-09A8E3F7E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86108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3BA5EA5-7103-45B2-AD4D-5D266F059B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841" y="2098714"/>
            <a:ext cx="9144000" cy="2387600"/>
          </a:xfrm>
        </p:spPr>
        <p:txBody>
          <a:bodyPr anchor="ctr" anchorCtr="0"/>
          <a:lstStyle>
            <a:lvl1pPr algn="l">
              <a:defRPr sz="600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9820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19A4A41-3C48-4CE7-8E3A-5402C2008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9169" y="152399"/>
            <a:ext cx="4310706" cy="647233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4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CF3432F-A00E-4A70-BCF8-A5042E61A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457199"/>
            <a:ext cx="4858979" cy="5822303"/>
          </a:xfrm>
          <a:prstGeom prst="rect">
            <a:avLst/>
          </a:prstGeom>
        </p:spPr>
        <p:txBody>
          <a:bodyPr anchor="ctr" anchorCtr="0"/>
          <a:lstStyle>
            <a:lvl1pPr>
              <a:defRPr sz="48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2486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60345A-1697-4A15-9A42-62F2E8B0FCF5}"/>
              </a:ext>
            </a:extLst>
          </p:cNvPr>
          <p:cNvSpPr>
            <a:spLocks noChangeAspect="1"/>
          </p:cNvSpPr>
          <p:nvPr userDrawn="1"/>
        </p:nvSpPr>
        <p:spPr>
          <a:xfrm>
            <a:off x="6027576" y="0"/>
            <a:ext cx="616442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1879F9A-D09A-4F85-B644-D8F7FA305E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9169" y="152399"/>
            <a:ext cx="4310706" cy="647233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4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96F27B2-A882-423A-91C9-6DDDD9CB7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457199"/>
            <a:ext cx="4858979" cy="5822303"/>
          </a:xfrm>
          <a:prstGeom prst="rect">
            <a:avLst/>
          </a:prstGeom>
        </p:spPr>
        <p:txBody>
          <a:bodyPr anchor="ctr" anchorCtr="0"/>
          <a:lstStyle>
            <a:lvl1pPr>
              <a:defRPr sz="48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8915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19A4A41-3C48-4CE7-8E3A-5402C2008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9169" y="152399"/>
            <a:ext cx="4310706" cy="647233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4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CF3432F-A00E-4A70-BCF8-A5042E61A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457199"/>
            <a:ext cx="4858979" cy="5822303"/>
          </a:xfrm>
          <a:prstGeom prst="rect">
            <a:avLst/>
          </a:prstGeom>
        </p:spPr>
        <p:txBody>
          <a:bodyPr anchor="ctr" anchorCtr="0"/>
          <a:lstStyle>
            <a:lvl1pPr>
              <a:defRPr sz="48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02501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60345A-1697-4A15-9A42-62F2E8B0FCF5}"/>
              </a:ext>
            </a:extLst>
          </p:cNvPr>
          <p:cNvSpPr>
            <a:spLocks noChangeAspect="1"/>
          </p:cNvSpPr>
          <p:nvPr userDrawn="1"/>
        </p:nvSpPr>
        <p:spPr>
          <a:xfrm>
            <a:off x="6027576" y="0"/>
            <a:ext cx="616442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1879F9A-D09A-4F85-B644-D8F7FA305E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9169" y="152399"/>
            <a:ext cx="4310706" cy="647233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4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96F27B2-A882-423A-91C9-6DDDD9CB7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457199"/>
            <a:ext cx="4858979" cy="5822303"/>
          </a:xfrm>
          <a:prstGeom prst="rect">
            <a:avLst/>
          </a:prstGeom>
        </p:spPr>
        <p:txBody>
          <a:bodyPr anchor="ctr" anchorCtr="0"/>
          <a:lstStyle>
            <a:lvl1pPr>
              <a:defRPr sz="48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548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7.sv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2ED54B-52C0-4ACB-9246-A6DAF696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D9F52D1-AB02-4486-B3AC-723523DD041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3464" y="6391518"/>
            <a:ext cx="1036131" cy="4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5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1" r:id="rId2"/>
    <p:sldLayoutId id="2147483668" r:id="rId3"/>
    <p:sldLayoutId id="2147483659" r:id="rId4"/>
    <p:sldLayoutId id="2147483686" r:id="rId5"/>
    <p:sldLayoutId id="214748371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2ED54B-52C0-4ACB-9246-A6DAF696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75FF2-9593-4E02-BAC2-56FDE35ED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64DC73-9E82-45DA-AD29-D3C97770D89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6311900"/>
            <a:ext cx="12191998" cy="54609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A861958-68FD-4B42-BAA7-9372F06037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63464" y="6391518"/>
            <a:ext cx="1036131" cy="4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479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7253F65-4EB8-48A2-88DF-90749AFBE3B2}"/>
              </a:ext>
            </a:extLst>
          </p:cNvPr>
          <p:cNvSpPr>
            <a:spLocks noChangeAspect="1"/>
          </p:cNvSpPr>
          <p:nvPr userDrawn="1"/>
        </p:nvSpPr>
        <p:spPr>
          <a:xfrm>
            <a:off x="6027576" y="0"/>
            <a:ext cx="616442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A2615DE-AE85-4C8E-9B0A-9377C16F0C56}"/>
              </a:ext>
            </a:extLst>
          </p:cNvPr>
          <p:cNvSpPr txBox="1">
            <a:spLocks/>
          </p:cNvSpPr>
          <p:nvPr userDrawn="1"/>
        </p:nvSpPr>
        <p:spPr>
          <a:xfrm>
            <a:off x="6742925" y="152400"/>
            <a:ext cx="4767942" cy="621418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3958BCE-A934-4405-921D-43B60003613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2121" y="6391932"/>
            <a:ext cx="1036131" cy="4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7" r:id="rId2"/>
    <p:sldLayoutId id="2147483712" r:id="rId3"/>
    <p:sldLayoutId id="214748371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domrequireswings.com/2012/05/its-ok-to-call-people-fags.html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dynamics365/unified-operations/talent/corehrentitie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s/punto-dedo-dibujos-animados-2234768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edx.org/course/microsoft-service-adoption-specialist-5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malinsdynamics365fortalent.com/2018/10/24/how-to-start-and-access-your-new-talent-environment/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36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39.pn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36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10" Type="http://schemas.openxmlformats.org/officeDocument/2006/relationships/image" Target="../media/image39.pn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36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10" Type="http://schemas.openxmlformats.org/officeDocument/2006/relationships/image" Target="../media/image39.pn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36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10" Type="http://schemas.openxmlformats.org/officeDocument/2006/relationships/image" Target="../media/image39.png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mailto:mdm@pointtaken.no" TargetMode="External"/><Relationship Id="rId13" Type="http://schemas.openxmlformats.org/officeDocument/2006/relationships/hyperlink" Target="https://en.wikipedia.org/wiki/Meetup" TargetMode="External"/><Relationship Id="rId18" Type="http://schemas.openxmlformats.org/officeDocument/2006/relationships/image" Target="../media/image48.png"/><Relationship Id="rId3" Type="http://schemas.openxmlformats.org/officeDocument/2006/relationships/hyperlink" Target="https://ru.wikipedia.org/wiki/%D0%A2%D0%B2%D0%B8%D1%82%D1%82%D0%B5%D1%80" TargetMode="External"/><Relationship Id="rId21" Type="http://schemas.openxmlformats.org/officeDocument/2006/relationships/hyperlink" Target="http://evergreenleaf.blogspot.com/2013/04/my-first-blog-award-liebster.html" TargetMode="External"/><Relationship Id="rId7" Type="http://schemas.openxmlformats.org/officeDocument/2006/relationships/hyperlink" Target="mailto:Malin_martnes@hotmail.com" TargetMode="External"/><Relationship Id="rId12" Type="http://schemas.openxmlformats.org/officeDocument/2006/relationships/image" Target="../media/image46.png"/><Relationship Id="rId17" Type="http://schemas.openxmlformats.org/officeDocument/2006/relationships/hyperlink" Target="https://malinsdynamics365fortalent.com/" TargetMode="External"/><Relationship Id="rId2" Type="http://schemas.openxmlformats.org/officeDocument/2006/relationships/image" Target="../media/image43.png"/><Relationship Id="rId16" Type="http://schemas.openxmlformats.org/officeDocument/2006/relationships/hyperlink" Target="http://tiny.cc/MalinMVP" TargetMode="External"/><Relationship Id="rId20" Type="http://schemas.openxmlformats.org/officeDocument/2006/relationships/image" Target="../media/image49.jp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commons.wikimedia.org/wiki/File:Electronic.mail.png" TargetMode="External"/><Relationship Id="rId11" Type="http://schemas.openxmlformats.org/officeDocument/2006/relationships/hyperlink" Target="https://www.linkedin.com/in/malinmartnes/" TargetMode="External"/><Relationship Id="rId5" Type="http://schemas.openxmlformats.org/officeDocument/2006/relationships/image" Target="../media/image44.png"/><Relationship Id="rId15" Type="http://schemas.openxmlformats.org/officeDocument/2006/relationships/image" Target="../media/image47.png"/><Relationship Id="rId10" Type="http://schemas.openxmlformats.org/officeDocument/2006/relationships/hyperlink" Target="https://en.wikibooks.org/wiki/File:Linkedin.svg" TargetMode="External"/><Relationship Id="rId19" Type="http://schemas.openxmlformats.org/officeDocument/2006/relationships/hyperlink" Target="https://commons.wikimedia.org/wiki/File:Blogger_Shiny_Icon.svg" TargetMode="External"/><Relationship Id="rId4" Type="http://schemas.openxmlformats.org/officeDocument/2006/relationships/hyperlink" Target="https://twitter.com/MalinMartnes" TargetMode="External"/><Relationship Id="rId9" Type="http://schemas.openxmlformats.org/officeDocument/2006/relationships/image" Target="../media/image45.png"/><Relationship Id="rId14" Type="http://schemas.openxmlformats.org/officeDocument/2006/relationships/hyperlink" Target="https://www.meetup.com/Women-in-Dynamics/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9543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11CF0-9D68-456A-B5FC-79E8A3DFA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96392" y="4011253"/>
            <a:ext cx="6399213" cy="1830388"/>
          </a:xfrm>
        </p:spPr>
        <p:txBody>
          <a:bodyPr/>
          <a:lstStyle/>
          <a:p>
            <a:pPr algn="ctr"/>
            <a:r>
              <a:rPr lang="en-US" dirty="0"/>
              <a:t>Malin Donoso Martnes</a:t>
            </a:r>
          </a:p>
          <a:p>
            <a:pPr algn="ctr"/>
            <a:r>
              <a:rPr lang="en-US" dirty="0"/>
              <a:t>@</a:t>
            </a:r>
            <a:r>
              <a:rPr lang="en-US" dirty="0" err="1"/>
              <a:t>MalinMartnes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E37AAA-73D4-4EB7-88A8-2D686C4F3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663" y="1304178"/>
            <a:ext cx="8562673" cy="1837298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The ABC of a Talent project</a:t>
            </a:r>
          </a:p>
        </p:txBody>
      </p:sp>
    </p:spTree>
    <p:extLst>
      <p:ext uri="{BB962C8B-B14F-4D97-AF65-F5344CB8AC3E}">
        <p14:creationId xmlns:p14="http://schemas.microsoft.com/office/powerpoint/2010/main" val="3682484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6BA4BDB-2A29-486F-ACF3-0B1EA0D06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86" y="353301"/>
            <a:ext cx="31994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/>
              <a:t>About me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DE77571B-529A-4A30-BE7B-7EF00DBA51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6722" y="1568991"/>
            <a:ext cx="8029467" cy="37483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Education in marketing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User in Dynamics CRM from 2009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Consultant in Dynamics CRM from 2014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Point Taken AS from February 2018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Talent from Mars 2018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#2 in the world to pass MB6-898 Talent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Run the Norwegian group Women in Dynamics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First and only MVP with a focus on Talent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45CD3455-7F6F-46D9-8677-074EDB3C7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814" y="661387"/>
            <a:ext cx="3154450" cy="343047"/>
          </a:xfrm>
          <a:prstGeom prst="rect">
            <a:avLst/>
          </a:prstGeom>
        </p:spPr>
      </p:pic>
      <p:pic>
        <p:nvPicPr>
          <p:cNvPr id="9" name="Plassholder for innhold 11" descr="Et bilde som inneholder person, bygning, klær, innendørs&#10;&#10;Beskrivelse som er generert med høy visshet">
            <a:extLst>
              <a:ext uri="{FF2B5EF4-FFF2-40B4-BE49-F238E27FC236}">
                <a16:creationId xmlns:a16="http://schemas.microsoft.com/office/drawing/2014/main" id="{74C206E4-8777-49CF-AB0F-7598867FBA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405814" y="1101725"/>
            <a:ext cx="3154450" cy="487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AD6D4BDE-0249-48F9-BFAC-79279A0458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814" y="4703411"/>
            <a:ext cx="3152558" cy="1271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115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6347DA-36E1-40AF-921B-89B709799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Who are you?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606BBA-2C18-414C-81F4-195773EBE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812" y="2584412"/>
            <a:ext cx="3274206" cy="1373500"/>
          </a:xfrm>
        </p:spPr>
        <p:txBody>
          <a:bodyPr/>
          <a:lstStyle/>
          <a:p>
            <a:r>
              <a:rPr lang="en-US" dirty="0"/>
              <a:t>Menti.com</a:t>
            </a:r>
          </a:p>
        </p:txBody>
      </p:sp>
    </p:spTree>
    <p:extLst>
      <p:ext uri="{BB962C8B-B14F-4D97-AF65-F5344CB8AC3E}">
        <p14:creationId xmlns:p14="http://schemas.microsoft.com/office/powerpoint/2010/main" val="1424878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6347DA-36E1-40AF-921B-89B709799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85432" y="152399"/>
            <a:ext cx="5904359" cy="6472335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Start your own talent project with confidence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How entities are connected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Start setting up a new environment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606BBA-2C18-414C-81F4-195773EBE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9" y="2075196"/>
            <a:ext cx="5904359" cy="2030554"/>
          </a:xfrm>
        </p:spPr>
        <p:txBody>
          <a:bodyPr/>
          <a:lstStyle/>
          <a:p>
            <a:r>
              <a:rPr lang="en-US" dirty="0"/>
              <a:t>What will you learn?</a:t>
            </a:r>
          </a:p>
        </p:txBody>
      </p:sp>
    </p:spTree>
    <p:extLst>
      <p:ext uri="{BB962C8B-B14F-4D97-AF65-F5344CB8AC3E}">
        <p14:creationId xmlns:p14="http://schemas.microsoft.com/office/powerpoint/2010/main" val="3746139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F8949-5740-444F-96F7-908105F57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My first Talent project!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35CB1-2D36-41A3-9D06-243D76948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3410" y="2178300"/>
            <a:ext cx="6789373" cy="50405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Sold late spring 2018 – estimated 21 days</a:t>
            </a:r>
          </a:p>
          <a:p>
            <a:pPr algn="ctr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43D4ABB-FD1B-41D4-993E-BF5DBDA22A40}"/>
              </a:ext>
            </a:extLst>
          </p:cNvPr>
          <p:cNvSpPr txBox="1">
            <a:spLocks/>
          </p:cNvSpPr>
          <p:nvPr/>
        </p:nvSpPr>
        <p:spPr>
          <a:xfrm>
            <a:off x="2553410" y="2727959"/>
            <a:ext cx="6789373" cy="504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Project start June 2018</a:t>
            </a:r>
          </a:p>
          <a:p>
            <a:pPr algn="ctr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71691B1-5826-4F46-9F63-B968AF4C27C0}"/>
              </a:ext>
            </a:extLst>
          </p:cNvPr>
          <p:cNvSpPr txBox="1">
            <a:spLocks/>
          </p:cNvSpPr>
          <p:nvPr/>
        </p:nvSpPr>
        <p:spPr>
          <a:xfrm>
            <a:off x="2553410" y="3277618"/>
            <a:ext cx="6789373" cy="504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System completed October 2018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8A0951-5B8F-4D79-ABB5-10489063E618}"/>
              </a:ext>
            </a:extLst>
          </p:cNvPr>
          <p:cNvSpPr txBox="1">
            <a:spLocks/>
          </p:cNvSpPr>
          <p:nvPr/>
        </p:nvSpPr>
        <p:spPr>
          <a:xfrm>
            <a:off x="1257300" y="4269287"/>
            <a:ext cx="9677400" cy="13534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7000" dirty="0">
                <a:solidFill>
                  <a:srgbClr val="FF0000"/>
                </a:solidFill>
              </a:rPr>
              <a:t>Project failed June 2019</a:t>
            </a:r>
          </a:p>
        </p:txBody>
      </p:sp>
    </p:spTree>
    <p:extLst>
      <p:ext uri="{BB962C8B-B14F-4D97-AF65-F5344CB8AC3E}">
        <p14:creationId xmlns:p14="http://schemas.microsoft.com/office/powerpoint/2010/main" val="63320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649C1084-4DFB-4A43-B12C-CD0355813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What went wrong?</a:t>
            </a:r>
            <a:endParaRPr lang="nb-NO" dirty="0"/>
          </a:p>
        </p:txBody>
      </p:sp>
      <p:pic>
        <p:nvPicPr>
          <p:cNvPr id="1026" name="Picture 2" descr="Relatert bilde">
            <a:extLst>
              <a:ext uri="{FF2B5EF4-FFF2-40B4-BE49-F238E27FC236}">
                <a16:creationId xmlns:a16="http://schemas.microsoft.com/office/drawing/2014/main" id="{C7E66A13-6D62-40BC-AA41-233E5A6005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0"/>
          <a:stretch/>
        </p:blipFill>
        <p:spPr bwMode="auto">
          <a:xfrm>
            <a:off x="3040235" y="1622228"/>
            <a:ext cx="6013612" cy="4522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34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93C32F-BF3D-48BD-B273-C7DEC4CFA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0"/>
            <a:ext cx="10515600" cy="1325563"/>
          </a:xfrm>
        </p:spPr>
        <p:txBody>
          <a:bodyPr/>
          <a:lstStyle/>
          <a:p>
            <a:r>
              <a:rPr lang="en-US" dirty="0"/>
              <a:t>Who is to blame?</a:t>
            </a:r>
            <a:endParaRPr lang="nb-NO" dirty="0"/>
          </a:p>
        </p:txBody>
      </p:sp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C911CBB2-9C1B-45C0-9C55-12BCBC696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93185" y="2011918"/>
            <a:ext cx="11005627" cy="3425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9620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F8949-5740-444F-96F7-908105F57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People</a:t>
            </a:r>
          </a:p>
        </p:txBody>
      </p:sp>
      <p:pic>
        <p:nvPicPr>
          <p:cNvPr id="2052" name="Picture 4" descr="Relatert bilde">
            <a:extLst>
              <a:ext uri="{FF2B5EF4-FFF2-40B4-BE49-F238E27FC236}">
                <a16:creationId xmlns:a16="http://schemas.microsoft.com/office/drawing/2014/main" id="{F5C3EF31-7773-40C8-A751-65FC4F472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1971" y="1743493"/>
            <a:ext cx="6568057" cy="4351338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809052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F8949-5740-444F-96F7-908105F57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r>
              <a:rPr lang="en-US" dirty="0"/>
              <a:t>People</a:t>
            </a:r>
          </a:p>
        </p:txBody>
      </p:sp>
      <p:pic>
        <p:nvPicPr>
          <p:cNvPr id="2052" name="Picture 4" descr="Relatert bilde">
            <a:extLst>
              <a:ext uri="{FF2B5EF4-FFF2-40B4-BE49-F238E27FC236}">
                <a16:creationId xmlns:a16="http://schemas.microsoft.com/office/drawing/2014/main" id="{7D9C67A3-8EAB-4230-AF7C-1AEA2C54D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726" y="1027906"/>
            <a:ext cx="5900547" cy="4976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062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F8949-5740-444F-96F7-908105F57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People</a:t>
            </a:r>
          </a:p>
        </p:txBody>
      </p:sp>
      <p:pic>
        <p:nvPicPr>
          <p:cNvPr id="2054" name="Picture 6" descr="Bilderesultat for people love technology">
            <a:extLst>
              <a:ext uri="{FF2B5EF4-FFF2-40B4-BE49-F238E27FC236}">
                <a16:creationId xmlns:a16="http://schemas.microsoft.com/office/drawing/2014/main" id="{38D6FA84-36D4-4496-86EC-488CC3B1B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630" y="1626660"/>
            <a:ext cx="8314740" cy="4157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596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F8949-5740-444F-96F7-908105F57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People</a:t>
            </a:r>
          </a:p>
        </p:txBody>
      </p:sp>
      <p:pic>
        <p:nvPicPr>
          <p:cNvPr id="1028" name="Picture 4" descr="Bilderesultat for different people">
            <a:extLst>
              <a:ext uri="{FF2B5EF4-FFF2-40B4-BE49-F238E27FC236}">
                <a16:creationId xmlns:a16="http://schemas.microsoft.com/office/drawing/2014/main" id="{9C5CC2C7-7BBF-4B84-AE1E-2F5EE31C97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09" b="30361"/>
          <a:stretch/>
        </p:blipFill>
        <p:spPr bwMode="auto">
          <a:xfrm>
            <a:off x="519254" y="1696299"/>
            <a:ext cx="11153492" cy="34654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60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F8949-5740-444F-96F7-908105F57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Old vs new</a:t>
            </a:r>
          </a:p>
        </p:txBody>
      </p:sp>
      <p:pic>
        <p:nvPicPr>
          <p:cNvPr id="3074" name="Picture 2" descr="Bilderesultat for old vs new snapchat">
            <a:extLst>
              <a:ext uri="{FF2B5EF4-FFF2-40B4-BE49-F238E27FC236}">
                <a16:creationId xmlns:a16="http://schemas.microsoft.com/office/drawing/2014/main" id="{982D5DBF-EDD8-4F51-A842-043E77754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340" y="777940"/>
            <a:ext cx="6011473" cy="530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1541804C-2646-4F50-82A2-75798AE6E04A}"/>
              </a:ext>
            </a:extLst>
          </p:cNvPr>
          <p:cNvSpPr txBox="1"/>
          <p:nvPr/>
        </p:nvSpPr>
        <p:spPr>
          <a:xfrm>
            <a:off x="838200" y="1631628"/>
            <a:ext cx="4373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Snapchat - 190 million daily active users</a:t>
            </a:r>
            <a:endParaRPr lang="nb-NO" sz="2000" dirty="0"/>
          </a:p>
        </p:txBody>
      </p:sp>
      <p:pic>
        <p:nvPicPr>
          <p:cNvPr id="1026" name="Picture 2" descr="Bilderesultat for people scared of technology">
            <a:extLst>
              <a:ext uri="{FF2B5EF4-FFF2-40B4-BE49-F238E27FC236}">
                <a16:creationId xmlns:a16="http://schemas.microsoft.com/office/drawing/2014/main" id="{E1D43ED7-2746-41CF-9251-C1BDE6D9CE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9" r="19631"/>
          <a:stretch/>
        </p:blipFill>
        <p:spPr bwMode="auto">
          <a:xfrm>
            <a:off x="927702" y="2785285"/>
            <a:ext cx="3604355" cy="250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21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F8949-5740-444F-96F7-908105F57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226"/>
            <a:ext cx="10515600" cy="1325563"/>
          </a:xfrm>
        </p:spPr>
        <p:txBody>
          <a:bodyPr/>
          <a:lstStyle/>
          <a:p>
            <a:r>
              <a:rPr lang="en-US" dirty="0"/>
              <a:t>Old vs new</a:t>
            </a:r>
          </a:p>
        </p:txBody>
      </p:sp>
      <p:pic>
        <p:nvPicPr>
          <p:cNvPr id="3078" name="Picture 6" descr="Bilderesultat for change management">
            <a:extLst>
              <a:ext uri="{FF2B5EF4-FFF2-40B4-BE49-F238E27FC236}">
                <a16:creationId xmlns:a16="http://schemas.microsoft.com/office/drawing/2014/main" id="{F2323595-2F36-4906-8C15-9A90F35F7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169" y="1160795"/>
            <a:ext cx="8383661" cy="503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18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F8949-5740-444F-96F7-908105F57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2"/>
            <a:ext cx="10515600" cy="1325563"/>
          </a:xfrm>
        </p:spPr>
        <p:txBody>
          <a:bodyPr/>
          <a:lstStyle/>
          <a:p>
            <a:r>
              <a:rPr lang="en-US" dirty="0"/>
              <a:t>Underestimated the complexity of Talent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234503D-FC0C-4791-918A-79FBD1AA4489}"/>
              </a:ext>
            </a:extLst>
          </p:cNvPr>
          <p:cNvSpPr txBox="1"/>
          <p:nvPr/>
        </p:nvSpPr>
        <p:spPr>
          <a:xfrm>
            <a:off x="563194" y="1455086"/>
            <a:ext cx="11065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hlinkClick r:id="rId3"/>
              </a:rPr>
              <a:t>https://docs.microsoft.com/en-us/dynamics365/unified-operations/talent/corehrentities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126D982-CCF2-475B-AA4C-31882473E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4273" y="2674563"/>
            <a:ext cx="2469579" cy="2864711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94D1A967-49F3-466C-A118-8D938EE89DF2}"/>
              </a:ext>
            </a:extLst>
          </p:cNvPr>
          <p:cNvSpPr txBox="1"/>
          <p:nvPr/>
        </p:nvSpPr>
        <p:spPr>
          <a:xfrm>
            <a:off x="4600355" y="3028890"/>
            <a:ext cx="587432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  <a:p>
            <a:pPr algn="ctr"/>
            <a:r>
              <a:rPr lang="nb-NO" sz="2800" dirty="0"/>
              <a:t>Not all </a:t>
            </a:r>
            <a:r>
              <a:rPr lang="nb-NO" sz="2800" dirty="0" err="1"/>
              <a:t>entities</a:t>
            </a:r>
            <a:r>
              <a:rPr lang="nb-NO" sz="2800" dirty="0"/>
              <a:t> </a:t>
            </a:r>
            <a:r>
              <a:rPr lang="nb-NO" sz="2800" dirty="0" err="1"/>
              <a:t>on</a:t>
            </a:r>
            <a:r>
              <a:rPr lang="nb-NO" sz="2800" dirty="0"/>
              <a:t> CDS (</a:t>
            </a:r>
            <a:r>
              <a:rPr lang="nb-NO" sz="2800" dirty="0" err="1"/>
              <a:t>yet</a:t>
            </a:r>
            <a:r>
              <a:rPr lang="nb-NO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7846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Worker">
            <a:extLst>
              <a:ext uri="{FF2B5EF4-FFF2-40B4-BE49-F238E27FC236}">
                <a16:creationId xmlns:a16="http://schemas.microsoft.com/office/drawing/2014/main" id="{7C45958A-F9A4-4019-8A79-AA9AA07D1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258" y="142294"/>
            <a:ext cx="8807519" cy="61014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5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ob and Job Position">
            <a:extLst>
              <a:ext uri="{FF2B5EF4-FFF2-40B4-BE49-F238E27FC236}">
                <a16:creationId xmlns:a16="http://schemas.microsoft.com/office/drawing/2014/main" id="{07700020-FF2C-4C56-A883-CDAFA660C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964" y="204510"/>
            <a:ext cx="9772072" cy="60785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5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enefits">
            <a:extLst>
              <a:ext uri="{FF2B5EF4-FFF2-40B4-BE49-F238E27FC236}">
                <a16:creationId xmlns:a16="http://schemas.microsoft.com/office/drawing/2014/main" id="{CF0DB863-7401-4E9C-A142-2CBFDB4DA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336806"/>
            <a:ext cx="10026650" cy="589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92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54A045-7137-4AAA-9AC7-399B283D5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8" y="12996"/>
            <a:ext cx="12074623" cy="1325563"/>
          </a:xfrm>
        </p:spPr>
        <p:txBody>
          <a:bodyPr>
            <a:normAutofit/>
          </a:bodyPr>
          <a:lstStyle/>
          <a:p>
            <a:r>
              <a:rPr lang="en-US" sz="4000" dirty="0"/>
              <a:t>Underestimated the system as the HR-foundation</a:t>
            </a:r>
            <a:endParaRPr lang="nb-NO" sz="4000" dirty="0"/>
          </a:p>
        </p:txBody>
      </p:sp>
      <p:pic>
        <p:nvPicPr>
          <p:cNvPr id="3080" name="Picture 8" descr="Relatert bilde">
            <a:extLst>
              <a:ext uri="{FF2B5EF4-FFF2-40B4-BE49-F238E27FC236}">
                <a16:creationId xmlns:a16="http://schemas.microsoft.com/office/drawing/2014/main" id="{E185813C-DAEA-47E5-918E-EB413D879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16"/>
          <a:stretch/>
        </p:blipFill>
        <p:spPr bwMode="auto">
          <a:xfrm>
            <a:off x="2725331" y="1183411"/>
            <a:ext cx="6820850" cy="4968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142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0627F14-3DD6-42DF-B8BC-204B7B795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2394"/>
            <a:ext cx="9144000" cy="1004443"/>
          </a:xfrm>
        </p:spPr>
        <p:txBody>
          <a:bodyPr/>
          <a:lstStyle/>
          <a:p>
            <a:r>
              <a:rPr lang="en-US" dirty="0"/>
              <a:t>What should you do?</a:t>
            </a:r>
            <a:endParaRPr lang="nb-NO" dirty="0"/>
          </a:p>
        </p:txBody>
      </p:sp>
      <p:pic>
        <p:nvPicPr>
          <p:cNvPr id="7" name="Bilde 6" descr="Et bilde som inneholder lys&#10;&#10;Automatisk generert beskrivelse">
            <a:extLst>
              <a:ext uri="{FF2B5EF4-FFF2-40B4-BE49-F238E27FC236}">
                <a16:creationId xmlns:a16="http://schemas.microsoft.com/office/drawing/2014/main" id="{4D31FAA8-AD78-446E-AF4A-F69DC3716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03824" y="1854357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314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0627F14-3DD6-42DF-B8BC-204B7B795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347" y="29505"/>
            <a:ext cx="12038653" cy="1004443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Microsoft Service </a:t>
            </a:r>
            <a:r>
              <a:rPr lang="nb-NO" b="1" dirty="0" err="1"/>
              <a:t>Adoption</a:t>
            </a:r>
            <a:r>
              <a:rPr lang="nb-NO" b="1" dirty="0"/>
              <a:t> </a:t>
            </a:r>
            <a:r>
              <a:rPr lang="nb-NO" b="1" dirty="0" err="1"/>
              <a:t>Specialist</a:t>
            </a:r>
            <a:endParaRPr lang="nb-NO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D935BBC-4903-4FD8-B40A-0C1E21DD6897}"/>
              </a:ext>
            </a:extLst>
          </p:cNvPr>
          <p:cNvSpPr/>
          <p:nvPr/>
        </p:nvSpPr>
        <p:spPr>
          <a:xfrm>
            <a:off x="333196" y="1223563"/>
            <a:ext cx="72830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hlinkClick r:id="rId2"/>
              </a:rPr>
              <a:t>https://www.edx.org/course/microsoft-service-adoption-specialist-5</a:t>
            </a:r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31444AA-2D4B-4C8F-81FF-99D85B6E4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920" y="2151842"/>
            <a:ext cx="5923070" cy="389199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E27CB0F0-542B-4686-8795-F1342BECC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490" y="2406124"/>
            <a:ext cx="2610723" cy="322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81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13DED0-73ED-4250-AF3D-3A76EB649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751127" cy="1325563"/>
          </a:xfrm>
        </p:spPr>
        <p:txBody>
          <a:bodyPr/>
          <a:lstStyle/>
          <a:p>
            <a:r>
              <a:rPr lang="en-US" dirty="0"/>
              <a:t>How entities are connected</a:t>
            </a:r>
            <a:endParaRPr lang="nb-NO" dirty="0"/>
          </a:p>
        </p:txBody>
      </p:sp>
      <p:pic>
        <p:nvPicPr>
          <p:cNvPr id="8" name="Bilde 7" descr="Et bilde som inneholder objekt&#10;&#10;Automatisk generert beskrivelse">
            <a:extLst>
              <a:ext uri="{FF2B5EF4-FFF2-40B4-BE49-F238E27FC236}">
                <a16:creationId xmlns:a16="http://schemas.microsoft.com/office/drawing/2014/main" id="{3FE391A4-B38D-4AA0-BD87-96A8F431E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814" y="1690688"/>
            <a:ext cx="5197466" cy="4742955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88FB94B1-15F9-4DFF-9050-FAA0A6644099}"/>
              </a:ext>
            </a:extLst>
          </p:cNvPr>
          <p:cNvSpPr txBox="1"/>
          <p:nvPr/>
        </p:nvSpPr>
        <p:spPr>
          <a:xfrm>
            <a:off x="7975301" y="1840449"/>
            <a:ext cx="2443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Worker</a:t>
            </a:r>
            <a:endParaRPr lang="nb-NO" sz="36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A09DAB-9F39-42AF-9CBD-682D90787CEF}"/>
              </a:ext>
            </a:extLst>
          </p:cNvPr>
          <p:cNvSpPr txBox="1"/>
          <p:nvPr/>
        </p:nvSpPr>
        <p:spPr>
          <a:xfrm>
            <a:off x="7975301" y="3408131"/>
            <a:ext cx="2443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Position</a:t>
            </a:r>
            <a:endParaRPr lang="nb-NO" sz="3600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B925CF6-9675-472E-9616-D4B41111125E}"/>
              </a:ext>
            </a:extLst>
          </p:cNvPr>
          <p:cNvSpPr txBox="1"/>
          <p:nvPr/>
        </p:nvSpPr>
        <p:spPr>
          <a:xfrm>
            <a:off x="7978828" y="5464074"/>
            <a:ext cx="2443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Job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387905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B98F6B-B1E8-4A1C-9084-34107BC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Connected entities - job </a:t>
            </a:r>
            <a:endParaRPr lang="nb-NO" dirty="0"/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9329A92D-3184-4F14-9B15-BB03F58909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79067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846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B98F6B-B1E8-4A1C-9084-34107BC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Connected entities - job </a:t>
            </a:r>
            <a:endParaRPr lang="nb-NO" dirty="0"/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9329A92D-3184-4F14-9B15-BB03F58909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77446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2729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B98F6B-B1E8-4A1C-9084-34107BC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Connected entities - position </a:t>
            </a:r>
            <a:endParaRPr lang="nb-NO" dirty="0"/>
          </a:p>
        </p:txBody>
      </p:sp>
      <p:graphicFrame>
        <p:nvGraphicFramePr>
          <p:cNvPr id="17" name="Plassholder for innhold 2">
            <a:extLst>
              <a:ext uri="{FF2B5EF4-FFF2-40B4-BE49-F238E27FC236}">
                <a16:creationId xmlns:a16="http://schemas.microsoft.com/office/drawing/2014/main" id="{4B67E1F6-0981-4990-A537-F89C064798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819389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270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B98F6B-B1E8-4A1C-9084-34107BC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Connected entities - position </a:t>
            </a:r>
            <a:endParaRPr lang="nb-NO" dirty="0"/>
          </a:p>
        </p:txBody>
      </p:sp>
      <p:graphicFrame>
        <p:nvGraphicFramePr>
          <p:cNvPr id="17" name="Plassholder for innhold 2">
            <a:extLst>
              <a:ext uri="{FF2B5EF4-FFF2-40B4-BE49-F238E27FC236}">
                <a16:creationId xmlns:a16="http://schemas.microsoft.com/office/drawing/2014/main" id="{4B67E1F6-0981-4990-A537-F89C064798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36024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67854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B98F6B-B1E8-4A1C-9084-34107BC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Connected entities - Worker </a:t>
            </a:r>
            <a:endParaRPr lang="nb-NO" dirty="0"/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EC506F57-BF64-44C9-81C5-5B5ABDE5E9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844203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64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B98F6B-B1E8-4A1C-9084-34107BC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Connected entities - Worker </a:t>
            </a:r>
            <a:endParaRPr lang="nb-NO" dirty="0"/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EC506F57-BF64-44C9-81C5-5B5ABDE5E9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357760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74467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A0BB8C-EF1E-428F-8E51-0076823B9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6340" y="2766218"/>
            <a:ext cx="605932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New environment</a:t>
            </a:r>
            <a:endParaRPr lang="nb-NO" sz="5400" dirty="0"/>
          </a:p>
        </p:txBody>
      </p:sp>
    </p:spTree>
    <p:extLst>
      <p:ext uri="{BB962C8B-B14F-4D97-AF65-F5344CB8AC3E}">
        <p14:creationId xmlns:p14="http://schemas.microsoft.com/office/powerpoint/2010/main" val="109163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skjermbilde, person, mann&#10;&#10;Automatisk generert beskrivelse">
            <a:extLst>
              <a:ext uri="{FF2B5EF4-FFF2-40B4-BE49-F238E27FC236}">
                <a16:creationId xmlns:a16="http://schemas.microsoft.com/office/drawing/2014/main" id="{C9C17D23-64E6-485A-8BF2-F9E7A14E5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44" y="397566"/>
            <a:ext cx="9358111" cy="558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87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A0BB8C-EF1E-428F-8E51-0076823B9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112"/>
            <a:ext cx="10515600" cy="1325563"/>
          </a:xfrm>
        </p:spPr>
        <p:txBody>
          <a:bodyPr/>
          <a:lstStyle/>
          <a:p>
            <a:r>
              <a:rPr lang="en-US" dirty="0"/>
              <a:t>Issues?</a:t>
            </a:r>
            <a:endParaRPr lang="nb-NO" dirty="0"/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85BA7E9B-1B98-4ED8-888A-43FE94952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04" y="1158074"/>
            <a:ext cx="3311930" cy="4930623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ED07698-89EC-4AF7-8FB7-DCBB4DA6184E}"/>
              </a:ext>
            </a:extLst>
          </p:cNvPr>
          <p:cNvSpPr txBox="1"/>
          <p:nvPr/>
        </p:nvSpPr>
        <p:spPr>
          <a:xfrm>
            <a:off x="4312337" y="1320101"/>
            <a:ext cx="7041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4"/>
              </a:rPr>
              <a:t>https://malinsdynamics365fortalent.com/2018/10/24/how-to-start-and-access-your-new-talent-environment/</a:t>
            </a:r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29EE9DA-D3A4-4B97-BBAC-A18202C63630}"/>
              </a:ext>
            </a:extLst>
          </p:cNvPr>
          <p:cNvSpPr txBox="1"/>
          <p:nvPr/>
        </p:nvSpPr>
        <p:spPr>
          <a:xfrm>
            <a:off x="4925869" y="3214421"/>
            <a:ext cx="64279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Buy minimum 5 full licenses and assign one to this user</a:t>
            </a:r>
          </a:p>
          <a:p>
            <a:endParaRPr lang="en-US" dirty="0"/>
          </a:p>
          <a:p>
            <a:r>
              <a:rPr lang="en-US" dirty="0"/>
              <a:t>Have a global admin role</a:t>
            </a:r>
          </a:p>
          <a:p>
            <a:endParaRPr lang="en-US" dirty="0"/>
          </a:p>
          <a:p>
            <a:r>
              <a:rPr lang="en-US" dirty="0"/>
              <a:t>Don’t use the default CDS environment</a:t>
            </a:r>
          </a:p>
        </p:txBody>
      </p:sp>
    </p:spTree>
    <p:extLst>
      <p:ext uri="{BB962C8B-B14F-4D97-AF65-F5344CB8AC3E}">
        <p14:creationId xmlns:p14="http://schemas.microsoft.com/office/powerpoint/2010/main" val="405304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9EA9D95B-AFF7-4ED0-9651-96107BAC7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21" y="282116"/>
            <a:ext cx="9211158" cy="573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2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A0BB8C-EF1E-428F-8E51-0076823B9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916" y="2102920"/>
            <a:ext cx="1862167" cy="1325563"/>
          </a:xfrm>
        </p:spPr>
        <p:txBody>
          <a:bodyPr/>
          <a:lstStyle/>
          <a:p>
            <a:r>
              <a:rPr lang="en-US" dirty="0"/>
              <a:t>Done?</a:t>
            </a:r>
            <a:endParaRPr lang="nb-NO" dirty="0"/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59C36A4D-D706-4019-A185-72590191D90E}"/>
              </a:ext>
            </a:extLst>
          </p:cNvPr>
          <p:cNvSpPr txBox="1">
            <a:spLocks/>
          </p:cNvSpPr>
          <p:nvPr/>
        </p:nvSpPr>
        <p:spPr>
          <a:xfrm>
            <a:off x="5499532" y="3428483"/>
            <a:ext cx="11929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 dirty="0">
                <a:solidFill>
                  <a:srgbClr val="FF0000"/>
                </a:solidFill>
              </a:rPr>
              <a:t>No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88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EE3421D-A3DD-4351-AC9A-AAFAB79D6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641" y="346450"/>
            <a:ext cx="7994717" cy="584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6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E499208A-4502-4358-91A5-9B52C94A3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695" y="192149"/>
            <a:ext cx="7798609" cy="584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92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3BEF54-1422-4424-B792-F09D0BEBC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 the system</a:t>
            </a:r>
            <a:endParaRPr lang="nb-NO" dirty="0"/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2BF37400-EDEB-46A5-A733-46A4D25D22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897681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Bilde 4" descr="Et bilde som inneholder tegning, enhet&#10;&#10;Automatisk generert beskrivelse">
            <a:extLst>
              <a:ext uri="{FF2B5EF4-FFF2-40B4-BE49-F238E27FC236}">
                <a16:creationId xmlns:a16="http://schemas.microsoft.com/office/drawing/2014/main" id="{0F059189-BAC3-4630-98D1-B4E37B8775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25" y="2090778"/>
            <a:ext cx="812698" cy="812698"/>
          </a:xfrm>
          <a:prstGeom prst="rect">
            <a:avLst/>
          </a:prstGeom>
        </p:spPr>
      </p:pic>
      <p:pic>
        <p:nvPicPr>
          <p:cNvPr id="7" name="Bilde 6" descr="Et bilde som inneholder stereo&#10;&#10;Automatisk generert beskrivelse">
            <a:extLst>
              <a:ext uri="{FF2B5EF4-FFF2-40B4-BE49-F238E27FC236}">
                <a16:creationId xmlns:a16="http://schemas.microsoft.com/office/drawing/2014/main" id="{3454EC85-88F3-4690-971B-F998C9C517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025" y="3092541"/>
            <a:ext cx="812698" cy="812698"/>
          </a:xfrm>
          <a:prstGeom prst="rect">
            <a:avLst/>
          </a:prstGeom>
        </p:spPr>
      </p:pic>
      <p:pic>
        <p:nvPicPr>
          <p:cNvPr id="9" name="Bilde 8" descr="Et bilde som inneholder tegning, klokke&#10;&#10;Automatisk generert beskrivelse">
            <a:extLst>
              <a:ext uri="{FF2B5EF4-FFF2-40B4-BE49-F238E27FC236}">
                <a16:creationId xmlns:a16="http://schemas.microsoft.com/office/drawing/2014/main" id="{5F1D6F99-24C9-40AB-BDC0-C129851CD9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74" y="4094304"/>
            <a:ext cx="812698" cy="812698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3F2D8D52-9CD9-4E1B-9E4C-74862843BE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25" y="5096067"/>
            <a:ext cx="812698" cy="8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3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C5CA57-4D3A-4BAD-B563-3C8677C3C7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680AF1-CA8D-4361-BF13-8559942574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CF5849-2AA2-4F80-9FBB-84C82C2A92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3600B9A-AB7D-47FE-8560-51F537DC18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C788D3-B9CC-4D36-9FD3-77F7A2523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6127F0-3B40-4A6F-A189-DE72001BE6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37C74F2-D445-4E15-8E2E-B250845363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639C96A-338C-41FE-98C6-D541B28FF8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16A206-02AB-46EC-A8D8-56597DE541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BA949-982D-4514-B9B0-BD0E1494C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b" anchorCtr="0"/>
          <a:lstStyle/>
          <a:p>
            <a:r>
              <a:rPr lang="en-US" dirty="0"/>
              <a:t>Trials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08CAF3-A002-4373-A5C6-44361EE0E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Slide content.</a:t>
            </a:r>
          </a:p>
        </p:txBody>
      </p:sp>
    </p:spTree>
    <p:extLst>
      <p:ext uri="{BB962C8B-B14F-4D97-AF65-F5344CB8AC3E}">
        <p14:creationId xmlns:p14="http://schemas.microsoft.com/office/powerpoint/2010/main" val="2428303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3BEF54-1422-4424-B792-F09D0BEBC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 the system</a:t>
            </a:r>
            <a:endParaRPr lang="nb-NO" dirty="0"/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2BF37400-EDEB-46A5-A733-46A4D25D22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138528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Bilde 4" descr="Et bilde som inneholder tegning, enhet&#10;&#10;Automatisk generert beskrivelse">
            <a:extLst>
              <a:ext uri="{FF2B5EF4-FFF2-40B4-BE49-F238E27FC236}">
                <a16:creationId xmlns:a16="http://schemas.microsoft.com/office/drawing/2014/main" id="{0F059189-BAC3-4630-98D1-B4E37B8775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25" y="2090778"/>
            <a:ext cx="812698" cy="812698"/>
          </a:xfrm>
          <a:prstGeom prst="rect">
            <a:avLst/>
          </a:prstGeom>
        </p:spPr>
      </p:pic>
      <p:pic>
        <p:nvPicPr>
          <p:cNvPr id="7" name="Bilde 6" descr="Et bilde som inneholder stereo&#10;&#10;Automatisk generert beskrivelse">
            <a:extLst>
              <a:ext uri="{FF2B5EF4-FFF2-40B4-BE49-F238E27FC236}">
                <a16:creationId xmlns:a16="http://schemas.microsoft.com/office/drawing/2014/main" id="{3454EC85-88F3-4690-971B-F998C9C517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025" y="3092541"/>
            <a:ext cx="812698" cy="812698"/>
          </a:xfrm>
          <a:prstGeom prst="rect">
            <a:avLst/>
          </a:prstGeom>
        </p:spPr>
      </p:pic>
      <p:pic>
        <p:nvPicPr>
          <p:cNvPr id="9" name="Bilde 8" descr="Et bilde som inneholder tegning, klokke&#10;&#10;Automatisk generert beskrivelse">
            <a:extLst>
              <a:ext uri="{FF2B5EF4-FFF2-40B4-BE49-F238E27FC236}">
                <a16:creationId xmlns:a16="http://schemas.microsoft.com/office/drawing/2014/main" id="{5F1D6F99-24C9-40AB-BDC0-C129851CD9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74" y="4094304"/>
            <a:ext cx="812698" cy="812698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3F2D8D52-9CD9-4E1B-9E4C-74862843BE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25" y="5096067"/>
            <a:ext cx="812698" cy="8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30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C5CA57-4D3A-4BAD-B563-3C8677C3C7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680AF1-CA8D-4361-BF13-8559942574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CF5849-2AA2-4F80-9FBB-84C82C2A92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2BFD29-7A7E-4636-9C3A-522FEF64D5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478265-E32E-48D5-92D6-94E5B127CB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13A2BE-626F-4958-9998-EB94D858F1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0C0523-C0ED-499C-B528-55D8F75F86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8815C0-9298-4BA1-B00C-E1832B89B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587680A-F624-4AF0-A1C4-CE604FBA80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BA949-982D-4514-B9B0-BD0E1494C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b" anchorCtr="0"/>
          <a:lstStyle/>
          <a:p>
            <a:r>
              <a:rPr lang="en-US" dirty="0"/>
              <a:t>Try the system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08CAF3-A002-4373-A5C6-44361EE0E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Slide content.</a:t>
            </a:r>
          </a:p>
        </p:txBody>
      </p:sp>
    </p:spTree>
    <p:extLst>
      <p:ext uri="{BB962C8B-B14F-4D97-AF65-F5344CB8AC3E}">
        <p14:creationId xmlns:p14="http://schemas.microsoft.com/office/powerpoint/2010/main" val="6923351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3BEF54-1422-4424-B792-F09D0BEBC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 the system</a:t>
            </a:r>
            <a:endParaRPr lang="nb-NO" dirty="0"/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2BF37400-EDEB-46A5-A733-46A4D25D22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421104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Bilde 4" descr="Et bilde som inneholder tegning, enhet&#10;&#10;Automatisk generert beskrivelse">
            <a:extLst>
              <a:ext uri="{FF2B5EF4-FFF2-40B4-BE49-F238E27FC236}">
                <a16:creationId xmlns:a16="http://schemas.microsoft.com/office/drawing/2014/main" id="{0F059189-BAC3-4630-98D1-B4E37B8775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25" y="2090778"/>
            <a:ext cx="812698" cy="812698"/>
          </a:xfrm>
          <a:prstGeom prst="rect">
            <a:avLst/>
          </a:prstGeom>
        </p:spPr>
      </p:pic>
      <p:pic>
        <p:nvPicPr>
          <p:cNvPr id="7" name="Bilde 6" descr="Et bilde som inneholder stereo&#10;&#10;Automatisk generert beskrivelse">
            <a:extLst>
              <a:ext uri="{FF2B5EF4-FFF2-40B4-BE49-F238E27FC236}">
                <a16:creationId xmlns:a16="http://schemas.microsoft.com/office/drawing/2014/main" id="{3454EC85-88F3-4690-971B-F998C9C517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025" y="3092541"/>
            <a:ext cx="812698" cy="812698"/>
          </a:xfrm>
          <a:prstGeom prst="rect">
            <a:avLst/>
          </a:prstGeom>
        </p:spPr>
      </p:pic>
      <p:pic>
        <p:nvPicPr>
          <p:cNvPr id="9" name="Bilde 8" descr="Et bilde som inneholder tegning, klokke&#10;&#10;Automatisk generert beskrivelse">
            <a:extLst>
              <a:ext uri="{FF2B5EF4-FFF2-40B4-BE49-F238E27FC236}">
                <a16:creationId xmlns:a16="http://schemas.microsoft.com/office/drawing/2014/main" id="{5F1D6F99-24C9-40AB-BDC0-C129851CD9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74" y="4094304"/>
            <a:ext cx="812698" cy="812698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3F2D8D52-9CD9-4E1B-9E4C-74862843BE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25" y="5096067"/>
            <a:ext cx="812698" cy="8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4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C5CA57-4D3A-4BAD-B563-3C8677C3C7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680AF1-CA8D-4361-BF13-8559942574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CF5849-2AA2-4F80-9FBB-84C82C2A92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2BFD29-7A7E-4636-9C3A-522FEF64D5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478265-E32E-48D5-92D6-94E5B127CB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CC2CA0-4B0A-498B-8DF9-B18C39C794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2B83E7-EED6-4F21-87B0-BF51B75D7C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105A23-6835-42AF-9165-C8EF9E171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D09860-36DC-4BA1-BA48-BC9F858616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BA949-982D-4514-B9B0-BD0E1494C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398"/>
            <a:ext cx="10515600" cy="1325563"/>
          </a:xfrm>
        </p:spPr>
        <p:txBody>
          <a:bodyPr anchor="b" anchorCtr="0"/>
          <a:lstStyle/>
          <a:p>
            <a:r>
              <a:rPr lang="en-US" dirty="0"/>
              <a:t>Take the certification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2BCB8C29-0201-4F4C-B911-A0F536550038}"/>
              </a:ext>
            </a:extLst>
          </p:cNvPr>
          <p:cNvGrpSpPr/>
          <p:nvPr/>
        </p:nvGrpSpPr>
        <p:grpSpPr>
          <a:xfrm>
            <a:off x="2422194" y="1683328"/>
            <a:ext cx="7347612" cy="4457248"/>
            <a:chOff x="2422194" y="1683328"/>
            <a:chExt cx="7347612" cy="4457248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45A73B3F-5C9F-4835-9B6B-1D46439A8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22194" y="1683328"/>
              <a:ext cx="7347612" cy="4457248"/>
            </a:xfrm>
            <a:prstGeom prst="rect">
              <a:avLst/>
            </a:prstGeom>
          </p:spPr>
        </p:pic>
        <p:sp>
          <p:nvSpPr>
            <p:cNvPr id="3" name="Rektangel 2">
              <a:extLst>
                <a:ext uri="{FF2B5EF4-FFF2-40B4-BE49-F238E27FC236}">
                  <a16:creationId xmlns:a16="http://schemas.microsoft.com/office/drawing/2014/main" id="{68EC90C0-1E49-4997-AF25-0BB0B0CA528E}"/>
                </a:ext>
              </a:extLst>
            </p:cNvPr>
            <p:cNvSpPr/>
            <p:nvPr/>
          </p:nvSpPr>
          <p:spPr>
            <a:xfrm>
              <a:off x="4782142" y="5554554"/>
              <a:ext cx="4520884" cy="516835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98271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3BEF54-1422-4424-B792-F09D0BEBC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 the system</a:t>
            </a:r>
            <a:endParaRPr lang="nb-NO" dirty="0"/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2BF37400-EDEB-46A5-A733-46A4D25D22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Bilde 4" descr="Et bilde som inneholder tegning, enhet&#10;&#10;Automatisk generert beskrivelse">
            <a:extLst>
              <a:ext uri="{FF2B5EF4-FFF2-40B4-BE49-F238E27FC236}">
                <a16:creationId xmlns:a16="http://schemas.microsoft.com/office/drawing/2014/main" id="{0F059189-BAC3-4630-98D1-B4E37B8775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25" y="2090778"/>
            <a:ext cx="812698" cy="812698"/>
          </a:xfrm>
          <a:prstGeom prst="rect">
            <a:avLst/>
          </a:prstGeom>
        </p:spPr>
      </p:pic>
      <p:pic>
        <p:nvPicPr>
          <p:cNvPr id="7" name="Bilde 6" descr="Et bilde som inneholder stereo&#10;&#10;Automatisk generert beskrivelse">
            <a:extLst>
              <a:ext uri="{FF2B5EF4-FFF2-40B4-BE49-F238E27FC236}">
                <a16:creationId xmlns:a16="http://schemas.microsoft.com/office/drawing/2014/main" id="{3454EC85-88F3-4690-971B-F998C9C517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025" y="3092541"/>
            <a:ext cx="812698" cy="812698"/>
          </a:xfrm>
          <a:prstGeom prst="rect">
            <a:avLst/>
          </a:prstGeom>
        </p:spPr>
      </p:pic>
      <p:pic>
        <p:nvPicPr>
          <p:cNvPr id="9" name="Bilde 8" descr="Et bilde som inneholder tegning, klokke&#10;&#10;Automatisk generert beskrivelse">
            <a:extLst>
              <a:ext uri="{FF2B5EF4-FFF2-40B4-BE49-F238E27FC236}">
                <a16:creationId xmlns:a16="http://schemas.microsoft.com/office/drawing/2014/main" id="{5F1D6F99-24C9-40AB-BDC0-C129851CD9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74" y="4094304"/>
            <a:ext cx="812698" cy="812698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3F2D8D52-9CD9-4E1B-9E4C-74862843BE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25" y="5096067"/>
            <a:ext cx="812698" cy="8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8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C5CA57-4D3A-4BAD-B563-3C8677C3C7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680AF1-CA8D-4361-BF13-8559942574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CF5849-2AA2-4F80-9FBB-84C82C2A92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2BFD29-7A7E-4636-9C3A-522FEF64D5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478265-E32E-48D5-92D6-94E5B127CB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CC2CA0-4B0A-498B-8DF9-B18C39C794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2B83E7-EED6-4F21-87B0-BF51B75D7C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44F973-2152-4D90-A90C-7A732F5B2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5FE427B-1925-4AE8-A537-4B89118FE0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BA949-982D-4514-B9B0-BD0E1494C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b" anchorCtr="0"/>
          <a:lstStyle/>
          <a:p>
            <a:r>
              <a:rPr lang="en-US" dirty="0"/>
              <a:t>My own blog (#</a:t>
            </a:r>
            <a:r>
              <a:rPr lang="en-US" dirty="0" err="1"/>
              <a:t>Shamelesspromotion</a:t>
            </a:r>
            <a:r>
              <a:rPr lang="en-US" dirty="0"/>
              <a:t>)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3C990B0-F56B-4AB8-AC46-B11732EC5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065" y="1808017"/>
            <a:ext cx="7109869" cy="433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2488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A093E098-4CB5-4492-B572-89308A419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549" y="1964520"/>
            <a:ext cx="9668902" cy="3914787"/>
          </a:xfrm>
          <a:prstGeom prst="rect">
            <a:avLst/>
          </a:prstGeom>
        </p:spPr>
      </p:pic>
      <p:sp>
        <p:nvSpPr>
          <p:cNvPr id="6" name="Tittel 5">
            <a:extLst>
              <a:ext uri="{FF2B5EF4-FFF2-40B4-BE49-F238E27FC236}">
                <a16:creationId xmlns:a16="http://schemas.microsoft.com/office/drawing/2014/main" id="{CE148258-4309-4274-B6D6-75B9B0502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https://tinyurl.com/talentnews2october</a:t>
            </a:r>
          </a:p>
        </p:txBody>
      </p:sp>
    </p:spTree>
    <p:extLst>
      <p:ext uri="{BB962C8B-B14F-4D97-AF65-F5344CB8AC3E}">
        <p14:creationId xmlns:p14="http://schemas.microsoft.com/office/powerpoint/2010/main" val="38741247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6347DA-36E1-40AF-921B-89B709799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Questions?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606BBA-2C18-414C-81F4-195773EBE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812" y="2584412"/>
            <a:ext cx="3274206" cy="1373500"/>
          </a:xfrm>
        </p:spPr>
        <p:txBody>
          <a:bodyPr/>
          <a:lstStyle/>
          <a:p>
            <a:r>
              <a:rPr lang="en-US" dirty="0"/>
              <a:t>Menti.com</a:t>
            </a:r>
          </a:p>
        </p:txBody>
      </p:sp>
    </p:spTree>
    <p:extLst>
      <p:ext uri="{BB962C8B-B14F-4D97-AF65-F5344CB8AC3E}">
        <p14:creationId xmlns:p14="http://schemas.microsoft.com/office/powerpoint/2010/main" val="4954007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1B6774-569F-4E71-BCDA-00450A57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008" y="66330"/>
            <a:ext cx="10515600" cy="1325563"/>
          </a:xfrm>
        </p:spPr>
        <p:txBody>
          <a:bodyPr/>
          <a:lstStyle/>
          <a:p>
            <a:r>
              <a:rPr lang="en-US" dirty="0"/>
              <a:t>Contact information</a:t>
            </a:r>
            <a:endParaRPr lang="nb-NO" dirty="0"/>
          </a:p>
        </p:txBody>
      </p:sp>
      <p:grpSp>
        <p:nvGrpSpPr>
          <p:cNvPr id="31" name="Gruppe 30">
            <a:extLst>
              <a:ext uri="{FF2B5EF4-FFF2-40B4-BE49-F238E27FC236}">
                <a16:creationId xmlns:a16="http://schemas.microsoft.com/office/drawing/2014/main" id="{B2318912-551C-4911-A7DC-6BB5C3760DF3}"/>
              </a:ext>
            </a:extLst>
          </p:cNvPr>
          <p:cNvGrpSpPr/>
          <p:nvPr/>
        </p:nvGrpSpPr>
        <p:grpSpPr>
          <a:xfrm>
            <a:off x="1215120" y="3139992"/>
            <a:ext cx="6433635" cy="477486"/>
            <a:chOff x="1215120" y="1868900"/>
            <a:chExt cx="6433635" cy="477486"/>
          </a:xfrm>
        </p:grpSpPr>
        <p:pic>
          <p:nvPicPr>
            <p:cNvPr id="5" name="Bilde 4" descr="Et bilde som inneholder øks, verktøy&#10;&#10;Automatisk generert beskrivelse">
              <a:extLst>
                <a:ext uri="{FF2B5EF4-FFF2-40B4-BE49-F238E27FC236}">
                  <a16:creationId xmlns:a16="http://schemas.microsoft.com/office/drawing/2014/main" id="{16FB4335-7C26-4696-9A22-4004C7540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215120" y="1868900"/>
              <a:ext cx="588279" cy="477486"/>
            </a:xfrm>
            <a:prstGeom prst="rect">
              <a:avLst/>
            </a:prstGeom>
          </p:spPr>
        </p:pic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FBB4FF17-5276-4911-841D-81975A0ACE69}"/>
                </a:ext>
              </a:extLst>
            </p:cNvPr>
            <p:cNvSpPr txBox="1"/>
            <p:nvPr/>
          </p:nvSpPr>
          <p:spPr>
            <a:xfrm>
              <a:off x="2205487" y="1920396"/>
              <a:ext cx="5443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hlinkClick r:id="rId4"/>
                </a:rPr>
                <a:t>https://twitter.com/MalinMartnes</a:t>
              </a:r>
              <a:r>
                <a:rPr lang="nb-NO" dirty="0"/>
                <a:t> - @</a:t>
              </a:r>
              <a:r>
                <a:rPr lang="nb-NO" dirty="0" err="1"/>
                <a:t>MalinMartnes</a:t>
              </a:r>
              <a:endParaRPr lang="nb-NO" dirty="0"/>
            </a:p>
          </p:txBody>
        </p:sp>
      </p:grpSp>
      <p:grpSp>
        <p:nvGrpSpPr>
          <p:cNvPr id="33" name="Gruppe 32">
            <a:extLst>
              <a:ext uri="{FF2B5EF4-FFF2-40B4-BE49-F238E27FC236}">
                <a16:creationId xmlns:a16="http://schemas.microsoft.com/office/drawing/2014/main" id="{0405E062-0A6C-4DE6-8D2E-EC5790B27EBA}"/>
              </a:ext>
            </a:extLst>
          </p:cNvPr>
          <p:cNvGrpSpPr/>
          <p:nvPr/>
        </p:nvGrpSpPr>
        <p:grpSpPr>
          <a:xfrm>
            <a:off x="1215120" y="3877942"/>
            <a:ext cx="6433635" cy="626429"/>
            <a:chOff x="1215120" y="3741286"/>
            <a:chExt cx="6433635" cy="626429"/>
          </a:xfrm>
        </p:grpSpPr>
        <p:pic>
          <p:nvPicPr>
            <p:cNvPr id="11" name="Bilde 10" descr="Et bilde som inneholder tekst, konvolutt&#10;&#10;Automatisk generert beskrivelse">
              <a:extLst>
                <a:ext uri="{FF2B5EF4-FFF2-40B4-BE49-F238E27FC236}">
                  <a16:creationId xmlns:a16="http://schemas.microsoft.com/office/drawing/2014/main" id="{28DF9434-6289-4695-BEC8-CC3D65335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1215120" y="3741286"/>
              <a:ext cx="584360" cy="626429"/>
            </a:xfrm>
            <a:prstGeom prst="rect">
              <a:avLst/>
            </a:prstGeom>
          </p:spPr>
        </p:pic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178CCF83-F047-43F8-8057-E47AC9F49D35}"/>
                </a:ext>
              </a:extLst>
            </p:cNvPr>
            <p:cNvSpPr txBox="1"/>
            <p:nvPr/>
          </p:nvSpPr>
          <p:spPr>
            <a:xfrm>
              <a:off x="2205487" y="3884758"/>
              <a:ext cx="5443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hlinkClick r:id="rId7"/>
                </a:rPr>
                <a:t>Malin_martnes@hotmail.com</a:t>
              </a:r>
              <a:r>
                <a:rPr lang="nb-NO" dirty="0"/>
                <a:t> / </a:t>
              </a:r>
              <a:r>
                <a:rPr lang="nb-NO" dirty="0">
                  <a:hlinkClick r:id="rId8"/>
                </a:rPr>
                <a:t>mdm@pointtaken.no</a:t>
              </a:r>
              <a:endParaRPr lang="nb-NO" dirty="0"/>
            </a:p>
          </p:txBody>
        </p:sp>
      </p:grpSp>
      <p:grpSp>
        <p:nvGrpSpPr>
          <p:cNvPr id="32" name="Gruppe 31">
            <a:extLst>
              <a:ext uri="{FF2B5EF4-FFF2-40B4-BE49-F238E27FC236}">
                <a16:creationId xmlns:a16="http://schemas.microsoft.com/office/drawing/2014/main" id="{BB0BE4ED-4FB8-4C06-9666-2A17E2EA9EBA}"/>
              </a:ext>
            </a:extLst>
          </p:cNvPr>
          <p:cNvGrpSpPr/>
          <p:nvPr/>
        </p:nvGrpSpPr>
        <p:grpSpPr>
          <a:xfrm>
            <a:off x="1215120" y="2292970"/>
            <a:ext cx="6433635" cy="586558"/>
            <a:chOff x="1215120" y="2750557"/>
            <a:chExt cx="6433635" cy="586558"/>
          </a:xfrm>
        </p:grpSpPr>
        <p:pic>
          <p:nvPicPr>
            <p:cNvPr id="8" name="Bilde 7" descr="Et bilde som inneholder utklipp&#10;&#10;Automatisk generert beskrivelse">
              <a:extLst>
                <a:ext uri="{FF2B5EF4-FFF2-40B4-BE49-F238E27FC236}">
                  <a16:creationId xmlns:a16="http://schemas.microsoft.com/office/drawing/2014/main" id="{8E074839-689D-4ADB-825D-714D382D0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0"/>
                </a:ext>
              </a:extLst>
            </a:blip>
            <a:stretch>
              <a:fillRect/>
            </a:stretch>
          </p:blipFill>
          <p:spPr>
            <a:xfrm>
              <a:off x="1215120" y="2750557"/>
              <a:ext cx="586558" cy="586558"/>
            </a:xfrm>
            <a:prstGeom prst="rect">
              <a:avLst/>
            </a:prstGeom>
          </p:spPr>
        </p:pic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3AEDA1F2-FBFE-4905-A71D-0129BFB3E888}"/>
                </a:ext>
              </a:extLst>
            </p:cNvPr>
            <p:cNvSpPr txBox="1"/>
            <p:nvPr/>
          </p:nvSpPr>
          <p:spPr>
            <a:xfrm>
              <a:off x="2205487" y="2902577"/>
              <a:ext cx="5443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hlinkClick r:id="rId11"/>
                </a:rPr>
                <a:t>https://www.linkedin.com/in/malinmartnes/</a:t>
              </a:r>
              <a:endParaRPr lang="nb-NO" dirty="0"/>
            </a:p>
          </p:txBody>
        </p: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F3C9EF1D-7B5A-4A51-8E81-F1BA881827FF}"/>
              </a:ext>
            </a:extLst>
          </p:cNvPr>
          <p:cNvGrpSpPr/>
          <p:nvPr/>
        </p:nvGrpSpPr>
        <p:grpSpPr>
          <a:xfrm>
            <a:off x="1215120" y="4764835"/>
            <a:ext cx="6433635" cy="563591"/>
            <a:chOff x="1215120" y="4771886"/>
            <a:chExt cx="6433635" cy="563591"/>
          </a:xfrm>
        </p:grpSpPr>
        <p:pic>
          <p:nvPicPr>
            <p:cNvPr id="14" name="Bilde 13">
              <a:extLst>
                <a:ext uri="{FF2B5EF4-FFF2-40B4-BE49-F238E27FC236}">
                  <a16:creationId xmlns:a16="http://schemas.microsoft.com/office/drawing/2014/main" id="{34C1C061-CC0D-4DBB-B142-D7087B892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3"/>
                </a:ext>
              </a:extLst>
            </a:blip>
            <a:stretch>
              <a:fillRect/>
            </a:stretch>
          </p:blipFill>
          <p:spPr>
            <a:xfrm>
              <a:off x="1215120" y="4771886"/>
              <a:ext cx="588279" cy="563591"/>
            </a:xfrm>
            <a:prstGeom prst="rect">
              <a:avLst/>
            </a:prstGeom>
          </p:spPr>
        </p:pic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1B9381C3-AE6A-4684-AC6C-AE6666A8E8AA}"/>
                </a:ext>
              </a:extLst>
            </p:cNvPr>
            <p:cNvSpPr txBox="1"/>
            <p:nvPr/>
          </p:nvSpPr>
          <p:spPr>
            <a:xfrm>
              <a:off x="2205487" y="4866939"/>
              <a:ext cx="5443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hlinkClick r:id="rId14"/>
                </a:rPr>
                <a:t>https://www.meetup.com/Women-in-Dynamics/</a:t>
              </a:r>
              <a:endParaRPr lang="nb-NO" dirty="0"/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9FCC4597-6C02-453F-A374-E6FDCCF2C734}"/>
              </a:ext>
            </a:extLst>
          </p:cNvPr>
          <p:cNvGrpSpPr/>
          <p:nvPr/>
        </p:nvGrpSpPr>
        <p:grpSpPr>
          <a:xfrm>
            <a:off x="1215120" y="5588891"/>
            <a:ext cx="6433635" cy="588278"/>
            <a:chOff x="1215120" y="5739647"/>
            <a:chExt cx="6433635" cy="588278"/>
          </a:xfrm>
        </p:grpSpPr>
        <p:pic>
          <p:nvPicPr>
            <p:cNvPr id="24" name="Bilde 23" descr="Et bilde som inneholder utklipp&#10;&#10;Automatisk generert beskrivelse">
              <a:extLst>
                <a:ext uri="{FF2B5EF4-FFF2-40B4-BE49-F238E27FC236}">
                  <a16:creationId xmlns:a16="http://schemas.microsoft.com/office/drawing/2014/main" id="{9F8568B2-D2B6-4C53-8694-4CB5267CD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5120" y="5739647"/>
              <a:ext cx="588278" cy="588278"/>
            </a:xfrm>
            <a:prstGeom prst="rect">
              <a:avLst/>
            </a:prstGeom>
          </p:spPr>
        </p:pic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F409A82E-B159-4DF0-98E7-93A3441AF50C}"/>
                </a:ext>
              </a:extLst>
            </p:cNvPr>
            <p:cNvSpPr txBox="1"/>
            <p:nvPr/>
          </p:nvSpPr>
          <p:spPr>
            <a:xfrm>
              <a:off x="2205487" y="5849120"/>
              <a:ext cx="5443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hlinkClick r:id="rId16"/>
                </a:rPr>
                <a:t>http://tiny.cc/MalinMVP</a:t>
              </a:r>
              <a:r>
                <a:rPr lang="nb-NO" dirty="0"/>
                <a:t> 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F51A8D42-2F4A-4E3B-82D3-E1223908D8C0}"/>
              </a:ext>
            </a:extLst>
          </p:cNvPr>
          <p:cNvGrpSpPr/>
          <p:nvPr/>
        </p:nvGrpSpPr>
        <p:grpSpPr>
          <a:xfrm>
            <a:off x="1215120" y="1448146"/>
            <a:ext cx="6433635" cy="584360"/>
            <a:chOff x="1215120" y="1398509"/>
            <a:chExt cx="6433635" cy="584360"/>
          </a:xfrm>
        </p:grpSpPr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0535ED06-41CC-495D-B83D-5BAB7D9223DF}"/>
                </a:ext>
              </a:extLst>
            </p:cNvPr>
            <p:cNvSpPr txBox="1"/>
            <p:nvPr/>
          </p:nvSpPr>
          <p:spPr>
            <a:xfrm>
              <a:off x="2205487" y="1549430"/>
              <a:ext cx="5443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hlinkClick r:id="rId17"/>
                </a:rPr>
                <a:t>https://malinsdynamics365fortalent.com/</a:t>
              </a:r>
              <a:endParaRPr lang="nb-NO" dirty="0"/>
            </a:p>
          </p:txBody>
        </p:sp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3F8BB8B6-35CA-4F41-97C0-55BB00BC0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9"/>
                </a:ext>
              </a:extLst>
            </a:blip>
            <a:stretch>
              <a:fillRect/>
            </a:stretch>
          </p:blipFill>
          <p:spPr>
            <a:xfrm>
              <a:off x="1215120" y="1398509"/>
              <a:ext cx="584360" cy="584360"/>
            </a:xfrm>
            <a:prstGeom prst="rect">
              <a:avLst/>
            </a:prstGeom>
          </p:spPr>
        </p:pic>
      </p:grpSp>
      <p:pic>
        <p:nvPicPr>
          <p:cNvPr id="6" name="Bilde 5">
            <a:extLst>
              <a:ext uri="{FF2B5EF4-FFF2-40B4-BE49-F238E27FC236}">
                <a16:creationId xmlns:a16="http://schemas.microsoft.com/office/drawing/2014/main" id="{E0A6B6AB-44CF-4085-96E3-5E76917864D7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1"/>
              </a:ext>
            </a:extLst>
          </a:blip>
          <a:srcRect l="3326" t="18948" r="3414" b="20095"/>
          <a:stretch/>
        </p:blipFill>
        <p:spPr>
          <a:xfrm>
            <a:off x="6848475" y="365126"/>
            <a:ext cx="5206616" cy="262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1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DF8576-A6E7-464D-96E6-C4485CB351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Answer the survey please</a:t>
            </a:r>
          </a:p>
        </p:txBody>
      </p:sp>
    </p:spTree>
    <p:extLst>
      <p:ext uri="{BB962C8B-B14F-4D97-AF65-F5344CB8AC3E}">
        <p14:creationId xmlns:p14="http://schemas.microsoft.com/office/powerpoint/2010/main" val="36140218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521F2EEB-B3CB-4411-971D-4D11D7FBB8B7}"/>
              </a:ext>
            </a:extLst>
          </p:cNvPr>
          <p:cNvSpPr/>
          <p:nvPr/>
        </p:nvSpPr>
        <p:spPr>
          <a:xfrm>
            <a:off x="5283586" y="2590002"/>
            <a:ext cx="1624828" cy="1624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E4A9DB2-8CE6-43AE-9598-4BFD888CA4EA}"/>
              </a:ext>
            </a:extLst>
          </p:cNvPr>
          <p:cNvSpPr/>
          <p:nvPr/>
        </p:nvSpPr>
        <p:spPr>
          <a:xfrm>
            <a:off x="7891319" y="2590002"/>
            <a:ext cx="1624828" cy="1624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FB13DAD-F686-4833-AE9E-18C4E9061A97}"/>
              </a:ext>
            </a:extLst>
          </p:cNvPr>
          <p:cNvSpPr/>
          <p:nvPr/>
        </p:nvSpPr>
        <p:spPr>
          <a:xfrm>
            <a:off x="2675853" y="2590002"/>
            <a:ext cx="1624828" cy="1624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DDCEB0-DC5C-4EA6-9C61-0AA901F0F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3823" y="5125160"/>
            <a:ext cx="6344354" cy="625516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@D365UG        #D365Focus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69C2A5CA-F774-42C0-8992-E0F8F522DFEF}"/>
              </a:ext>
            </a:extLst>
          </p:cNvPr>
          <p:cNvSpPr txBox="1">
            <a:spLocks/>
          </p:cNvSpPr>
          <p:nvPr/>
        </p:nvSpPr>
        <p:spPr>
          <a:xfrm>
            <a:off x="2923823" y="1020625"/>
            <a:ext cx="6344354" cy="11355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/>
              <a:t>Thank You!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13ECEDF-0B3B-42C0-A8CF-57B2A9742A52}"/>
              </a:ext>
            </a:extLst>
          </p:cNvPr>
          <p:cNvSpPr txBox="1">
            <a:spLocks/>
          </p:cNvSpPr>
          <p:nvPr/>
        </p:nvSpPr>
        <p:spPr>
          <a:xfrm>
            <a:off x="5000977" y="4182938"/>
            <a:ext cx="2190046" cy="6255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latin typeface="+mn-lt"/>
              </a:rPr>
              <a:t>LIKE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D5CE2036-DF67-49A0-8008-72D282F05E1F}"/>
              </a:ext>
            </a:extLst>
          </p:cNvPr>
          <p:cNvSpPr txBox="1">
            <a:spLocks/>
          </p:cNvSpPr>
          <p:nvPr/>
        </p:nvSpPr>
        <p:spPr>
          <a:xfrm>
            <a:off x="2393244" y="4182938"/>
            <a:ext cx="2190046" cy="6255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latin typeface="+mn-lt"/>
              </a:rPr>
              <a:t>FOLLOW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BF9DBA6-07A0-427B-AE29-9690FA19F6FA}"/>
              </a:ext>
            </a:extLst>
          </p:cNvPr>
          <p:cNvSpPr txBox="1">
            <a:spLocks/>
          </p:cNvSpPr>
          <p:nvPr/>
        </p:nvSpPr>
        <p:spPr>
          <a:xfrm>
            <a:off x="7608710" y="4182938"/>
            <a:ext cx="2190046" cy="6255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latin typeface="+mn-lt"/>
              </a:rPr>
              <a:t>SHARE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784F6AE-A952-4865-BBDC-EC8E01106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76239" y="3009405"/>
            <a:ext cx="824056" cy="78602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BB16F98-92D2-46EC-A1CD-386521865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9600" y="3066864"/>
            <a:ext cx="912800" cy="7987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F692A38-55BB-405E-AAD4-92AD0F3D76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40994" y="2960943"/>
            <a:ext cx="925478" cy="925478"/>
          </a:xfrm>
          <a:prstGeom prst="rect">
            <a:avLst/>
          </a:prstGeom>
        </p:spPr>
      </p:pic>
      <p:sp>
        <p:nvSpPr>
          <p:cNvPr id="13" name="Title 3">
            <a:extLst>
              <a:ext uri="{FF2B5EF4-FFF2-40B4-BE49-F238E27FC236}">
                <a16:creationId xmlns:a16="http://schemas.microsoft.com/office/drawing/2014/main" id="{A7999EBE-0881-4BA9-92F3-ADF42D5BA75B}"/>
              </a:ext>
            </a:extLst>
          </p:cNvPr>
          <p:cNvSpPr txBox="1">
            <a:spLocks/>
          </p:cNvSpPr>
          <p:nvPr/>
        </p:nvSpPr>
        <p:spPr>
          <a:xfrm>
            <a:off x="2914764" y="5837375"/>
            <a:ext cx="6344354" cy="6255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MalinMartnes</a:t>
            </a:r>
            <a:r>
              <a:rPr lang="en-US" sz="2800" dirty="0"/>
              <a:t>        #</a:t>
            </a:r>
            <a:r>
              <a:rPr lang="en-US" sz="2800" dirty="0" err="1"/>
              <a:t>LetstalktTalent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60551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0B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64D2D58-1811-41C9-BA80-F7A98E32E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6287" y="2938462"/>
            <a:ext cx="3019425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695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Foucs - New">
      <a:dk1>
        <a:srgbClr val="3F4543"/>
      </a:dk1>
      <a:lt1>
        <a:srgbClr val="FFFFFF"/>
      </a:lt1>
      <a:dk2>
        <a:srgbClr val="3353FF"/>
      </a:dk2>
      <a:lt2>
        <a:srgbClr val="EAEAEA"/>
      </a:lt2>
      <a:accent1>
        <a:srgbClr val="FE8B00"/>
      </a:accent1>
      <a:accent2>
        <a:srgbClr val="B1B3B3"/>
      </a:accent2>
      <a:accent3>
        <a:srgbClr val="97999B"/>
      </a:accent3>
      <a:accent4>
        <a:srgbClr val="000000"/>
      </a:accent4>
      <a:accent5>
        <a:srgbClr val="97999B"/>
      </a:accent5>
      <a:accent6>
        <a:srgbClr val="53565A"/>
      </a:accent6>
      <a:hlink>
        <a:srgbClr val="53565A"/>
      </a:hlink>
      <a:folHlink>
        <a:srgbClr val="53565A"/>
      </a:folHlink>
    </a:clrScheme>
    <a:fontScheme name="DC - Segoe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Foucs - New">
      <a:dk1>
        <a:srgbClr val="3F4543"/>
      </a:dk1>
      <a:lt1>
        <a:srgbClr val="FFFFFF"/>
      </a:lt1>
      <a:dk2>
        <a:srgbClr val="3353FF"/>
      </a:dk2>
      <a:lt2>
        <a:srgbClr val="EAEAEA"/>
      </a:lt2>
      <a:accent1>
        <a:srgbClr val="FE8B00"/>
      </a:accent1>
      <a:accent2>
        <a:srgbClr val="B1B3B3"/>
      </a:accent2>
      <a:accent3>
        <a:srgbClr val="97999B"/>
      </a:accent3>
      <a:accent4>
        <a:srgbClr val="000000"/>
      </a:accent4>
      <a:accent5>
        <a:srgbClr val="97999B"/>
      </a:accent5>
      <a:accent6>
        <a:srgbClr val="53565A"/>
      </a:accent6>
      <a:hlink>
        <a:srgbClr val="53565A"/>
      </a:hlink>
      <a:folHlink>
        <a:srgbClr val="53565A"/>
      </a:folHlink>
    </a:clrScheme>
    <a:fontScheme name="DC - Segoe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Foucs - New">
      <a:dk1>
        <a:srgbClr val="3F4543"/>
      </a:dk1>
      <a:lt1>
        <a:srgbClr val="FFFFFF"/>
      </a:lt1>
      <a:dk2>
        <a:srgbClr val="3353FF"/>
      </a:dk2>
      <a:lt2>
        <a:srgbClr val="EAEAEA"/>
      </a:lt2>
      <a:accent1>
        <a:srgbClr val="FE8B00"/>
      </a:accent1>
      <a:accent2>
        <a:srgbClr val="B1B3B3"/>
      </a:accent2>
      <a:accent3>
        <a:srgbClr val="97999B"/>
      </a:accent3>
      <a:accent4>
        <a:srgbClr val="000000"/>
      </a:accent4>
      <a:accent5>
        <a:srgbClr val="97999B"/>
      </a:accent5>
      <a:accent6>
        <a:srgbClr val="53565A"/>
      </a:accent6>
      <a:hlink>
        <a:srgbClr val="53565A"/>
      </a:hlink>
      <a:folHlink>
        <a:srgbClr val="53565A"/>
      </a:folHlink>
    </a:clrScheme>
    <a:fontScheme name="DC - Segoe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0A47EA2B4150E4B90D41ED2012346FD" ma:contentTypeVersion="11" ma:contentTypeDescription="Opprett et nytt dokument." ma:contentTypeScope="" ma:versionID="631704342f1f6cfe08732099b6aca5ef">
  <xsd:schema xmlns:xsd="http://www.w3.org/2001/XMLSchema" xmlns:xs="http://www.w3.org/2001/XMLSchema" xmlns:p="http://schemas.microsoft.com/office/2006/metadata/properties" xmlns:ns3="0c543c34-d147-4d91-a53e-ac16cc02745b" xmlns:ns4="8f8180fb-0d07-4472-84e0-fecb8e5aac2b" targetNamespace="http://schemas.microsoft.com/office/2006/metadata/properties" ma:root="true" ma:fieldsID="5228be2d7271077442604d6522acbe4a" ns3:_="" ns4:_="">
    <xsd:import namespace="0c543c34-d147-4d91-a53e-ac16cc02745b"/>
    <xsd:import namespace="8f8180fb-0d07-4472-84e0-fecb8e5aac2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543c34-d147-4d91-a53e-ac16cc0274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8180fb-0d07-4472-84e0-fecb8e5aac2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1C0CE5A-784F-4E62-A104-17009D3B99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543c34-d147-4d91-a53e-ac16cc02745b"/>
    <ds:schemaRef ds:uri="8f8180fb-0d07-4472-84e0-fecb8e5aac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D597B3-9F0D-4921-AB32-D31A4C93D3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8832BF-2F1F-4630-A1AB-844CDDEE5C35}">
  <ds:schemaRefs>
    <ds:schemaRef ds:uri="http://purl.org/dc/elements/1.1/"/>
    <ds:schemaRef ds:uri="0c543c34-d147-4d91-a53e-ac16cc02745b"/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8f8180fb-0d07-4472-84e0-fecb8e5aac2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854</Words>
  <Application>Microsoft Office PowerPoint</Application>
  <PresentationFormat>Widescreen</PresentationFormat>
  <Paragraphs>223</Paragraphs>
  <Slides>49</Slides>
  <Notes>21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49</vt:i4>
      </vt:variant>
    </vt:vector>
  </HeadingPairs>
  <TitlesOfParts>
    <vt:vector size="57" baseType="lpstr">
      <vt:lpstr>Arial</vt:lpstr>
      <vt:lpstr>Calibri</vt:lpstr>
      <vt:lpstr>segoe ui</vt:lpstr>
      <vt:lpstr>segoe ui black</vt:lpstr>
      <vt:lpstr>Segoe UI Semibold</vt:lpstr>
      <vt:lpstr>1_Office Theme</vt:lpstr>
      <vt:lpstr>Office Theme</vt:lpstr>
      <vt:lpstr>2_Office Theme</vt:lpstr>
      <vt:lpstr>PowerPoint-presentasjon</vt:lpstr>
      <vt:lpstr>The ABC of a Talent project</vt:lpstr>
      <vt:lpstr>About me</vt:lpstr>
      <vt:lpstr>Menti.com</vt:lpstr>
      <vt:lpstr>What will you learn?</vt:lpstr>
      <vt:lpstr>My first Talent project!</vt:lpstr>
      <vt:lpstr>What went wrong?</vt:lpstr>
      <vt:lpstr>Who is to blame?</vt:lpstr>
      <vt:lpstr>People</vt:lpstr>
      <vt:lpstr>People</vt:lpstr>
      <vt:lpstr>People</vt:lpstr>
      <vt:lpstr> People</vt:lpstr>
      <vt:lpstr>Old vs new</vt:lpstr>
      <vt:lpstr>Old vs new</vt:lpstr>
      <vt:lpstr>Underestimated the complexity of Talent</vt:lpstr>
      <vt:lpstr>PowerPoint-presentasjon</vt:lpstr>
      <vt:lpstr>PowerPoint-presentasjon</vt:lpstr>
      <vt:lpstr>PowerPoint-presentasjon</vt:lpstr>
      <vt:lpstr>Underestimated the system as the HR-foundation</vt:lpstr>
      <vt:lpstr>What should you do?</vt:lpstr>
      <vt:lpstr>Microsoft Service Adoption Specialist</vt:lpstr>
      <vt:lpstr>How entities are connected</vt:lpstr>
      <vt:lpstr>Connected entities - job </vt:lpstr>
      <vt:lpstr>Connected entities - job </vt:lpstr>
      <vt:lpstr>Connected entities - position </vt:lpstr>
      <vt:lpstr>Connected entities - position </vt:lpstr>
      <vt:lpstr>Connected entities - Worker </vt:lpstr>
      <vt:lpstr>Connected entities - Worker </vt:lpstr>
      <vt:lpstr>New environment</vt:lpstr>
      <vt:lpstr>PowerPoint-presentasjon</vt:lpstr>
      <vt:lpstr>Issues?</vt:lpstr>
      <vt:lpstr>PowerPoint-presentasjon</vt:lpstr>
      <vt:lpstr>Done?</vt:lpstr>
      <vt:lpstr>PowerPoint-presentasjon</vt:lpstr>
      <vt:lpstr>PowerPoint-presentasjon</vt:lpstr>
      <vt:lpstr>Learn the system</vt:lpstr>
      <vt:lpstr>Trials</vt:lpstr>
      <vt:lpstr>Learn the system</vt:lpstr>
      <vt:lpstr>Try the system</vt:lpstr>
      <vt:lpstr>Learn the system</vt:lpstr>
      <vt:lpstr>Take the certification</vt:lpstr>
      <vt:lpstr>Learn the system</vt:lpstr>
      <vt:lpstr>My own blog (#Shamelesspromotion)</vt:lpstr>
      <vt:lpstr>https://tinyurl.com/talentnews2october</vt:lpstr>
      <vt:lpstr>Menti.com</vt:lpstr>
      <vt:lpstr>Contact information</vt:lpstr>
      <vt:lpstr>Answer the survey please</vt:lpstr>
      <vt:lpstr>@D365UG        #D365Focus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Ty Hagerott</dc:creator>
  <cp:lastModifiedBy>Malin Donoso Martnes</cp:lastModifiedBy>
  <cp:revision>24</cp:revision>
  <dcterms:created xsi:type="dcterms:W3CDTF">2019-05-15T15:06:01Z</dcterms:created>
  <dcterms:modified xsi:type="dcterms:W3CDTF">2019-10-25T09:38:34Z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0x010100A0A47EA2B4150E4B90D41ED2012346FD</vt:lpwstr>
  </property>
</Properties>
</file>