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60" r:id="rId5"/>
  </p:sldMasterIdLst>
  <p:notesMasterIdLst>
    <p:notesMasterId r:id="rId38"/>
  </p:notesMasterIdLst>
  <p:sldIdLst>
    <p:sldId id="256" r:id="rId6"/>
    <p:sldId id="258" r:id="rId7"/>
    <p:sldId id="1531" r:id="rId8"/>
    <p:sldId id="257" r:id="rId9"/>
    <p:sldId id="3849" r:id="rId10"/>
    <p:sldId id="3864" r:id="rId11"/>
    <p:sldId id="3843" r:id="rId12"/>
    <p:sldId id="3844" r:id="rId13"/>
    <p:sldId id="3865" r:id="rId14"/>
    <p:sldId id="3866" r:id="rId15"/>
    <p:sldId id="3829" r:id="rId16"/>
    <p:sldId id="3867" r:id="rId17"/>
    <p:sldId id="3850" r:id="rId18"/>
    <p:sldId id="3854" r:id="rId19"/>
    <p:sldId id="3863" r:id="rId20"/>
    <p:sldId id="3845" r:id="rId21"/>
    <p:sldId id="3846" r:id="rId22"/>
    <p:sldId id="3857" r:id="rId23"/>
    <p:sldId id="3859" r:id="rId24"/>
    <p:sldId id="3860" r:id="rId25"/>
    <p:sldId id="3862" r:id="rId26"/>
    <p:sldId id="3858" r:id="rId27"/>
    <p:sldId id="3861" r:id="rId28"/>
    <p:sldId id="3847" r:id="rId29"/>
    <p:sldId id="3851" r:id="rId30"/>
    <p:sldId id="3852" r:id="rId31"/>
    <p:sldId id="3853" r:id="rId32"/>
    <p:sldId id="3848" r:id="rId33"/>
    <p:sldId id="3868" r:id="rId34"/>
    <p:sldId id="3828" r:id="rId35"/>
    <p:sldId id="259" r:id="rId36"/>
    <p:sldId id="264" r:id="rId37"/>
  </p:sldIdLst>
  <p:sldSz cx="12192000" cy="6858000"/>
  <p:notesSz cx="6858000" cy="9144000"/>
  <p:embeddedFontLst>
    <p:embeddedFont>
      <p:font typeface="Calibri" panose="020F0502020204030204" pitchFamily="34" charset="0"/>
      <p:regular r:id="rId39"/>
      <p:bold r:id="rId40"/>
      <p:italic r:id="rId41"/>
      <p:boldItalic r:id="rId42"/>
    </p:embeddedFont>
    <p:embeddedFont>
      <p:font typeface="Calibri Light" panose="020F0302020204030204" pitchFamily="34" charset="0"/>
      <p:regular r:id="rId43"/>
      <p: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CB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027B17-AD02-4A30-91D3-968BFC692FAA}" v="527" dt="2019-10-04T12:40:21.7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85" autoAdjust="0"/>
    <p:restoredTop sz="87980" autoAdjust="0"/>
  </p:normalViewPr>
  <p:slideViewPr>
    <p:cSldViewPr snapToGrid="0">
      <p:cViewPr varScale="1">
        <p:scale>
          <a:sx n="82" d="100"/>
          <a:sy n="82" d="100"/>
        </p:scale>
        <p:origin x="168" y="5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1.fntdata"/><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font" Target="fonts/font4.fntdata"/><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font" Target="fonts/font2.fntdata"/><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font" Target="fonts/font5.fntdata"/><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lin Donoso Martnes" userId="8e6c7bd4-2ce1-48d5-beb7-b5a8166260f8" providerId="ADAL" clId="{19027B17-AD02-4A30-91D3-968BFC692FAA}"/>
    <pc:docChg chg="undo custSel mod addSld delSld modSld sldOrd">
      <pc:chgData name="Malin Donoso Martnes" userId="8e6c7bd4-2ce1-48d5-beb7-b5a8166260f8" providerId="ADAL" clId="{19027B17-AD02-4A30-91D3-968BFC692FAA}" dt="2019-10-04T12:40:17.580" v="3073" actId="20577"/>
      <pc:docMkLst>
        <pc:docMk/>
      </pc:docMkLst>
      <pc:sldChg chg="addSp modSp modAnim modNotesTx">
        <pc:chgData name="Malin Donoso Martnes" userId="8e6c7bd4-2ce1-48d5-beb7-b5a8166260f8" providerId="ADAL" clId="{19027B17-AD02-4A30-91D3-968BFC692FAA}" dt="2019-10-04T11:53:33.963" v="3053"/>
        <pc:sldMkLst>
          <pc:docMk/>
          <pc:sldMk cId="633202293" sldId="257"/>
        </pc:sldMkLst>
        <pc:spChg chg="mod">
          <ac:chgData name="Malin Donoso Martnes" userId="8e6c7bd4-2ce1-48d5-beb7-b5a8166260f8" providerId="ADAL" clId="{19027B17-AD02-4A30-91D3-968BFC692FAA}" dt="2019-09-30T17:57:22.127" v="209" actId="20577"/>
          <ac:spMkLst>
            <pc:docMk/>
            <pc:sldMk cId="633202293" sldId="257"/>
            <ac:spMk id="2" creationId="{E10F8949-5740-444F-96F7-908105F57B91}"/>
          </ac:spMkLst>
        </pc:spChg>
        <pc:spChg chg="mod">
          <ac:chgData name="Malin Donoso Martnes" userId="8e6c7bd4-2ce1-48d5-beb7-b5a8166260f8" providerId="ADAL" clId="{19027B17-AD02-4A30-91D3-968BFC692FAA}" dt="2019-10-04T11:52:57.005" v="3050" actId="20577"/>
          <ac:spMkLst>
            <pc:docMk/>
            <pc:sldMk cId="633202293" sldId="257"/>
            <ac:spMk id="3" creationId="{12F35CB1-2D36-41A3-9D06-243D76948AED}"/>
          </ac:spMkLst>
        </pc:spChg>
        <pc:spChg chg="add mod">
          <ac:chgData name="Malin Donoso Martnes" userId="8e6c7bd4-2ce1-48d5-beb7-b5a8166260f8" providerId="ADAL" clId="{19027B17-AD02-4A30-91D3-968BFC692FAA}" dt="2019-09-30T18:08:22.482" v="465" actId="20577"/>
          <ac:spMkLst>
            <pc:docMk/>
            <pc:sldMk cId="633202293" sldId="257"/>
            <ac:spMk id="4" creationId="{343D4ABB-FD1B-41D4-993E-BF5DBDA22A40}"/>
          </ac:spMkLst>
        </pc:spChg>
        <pc:spChg chg="add mod">
          <ac:chgData name="Malin Donoso Martnes" userId="8e6c7bd4-2ce1-48d5-beb7-b5a8166260f8" providerId="ADAL" clId="{19027B17-AD02-4A30-91D3-968BFC692FAA}" dt="2019-09-30T18:06:44.474" v="424" actId="465"/>
          <ac:spMkLst>
            <pc:docMk/>
            <pc:sldMk cId="633202293" sldId="257"/>
            <ac:spMk id="5" creationId="{E71691B1-5826-4F46-9F63-B968AF4C27C0}"/>
          </ac:spMkLst>
        </pc:spChg>
        <pc:spChg chg="add mod">
          <ac:chgData name="Malin Donoso Martnes" userId="8e6c7bd4-2ce1-48d5-beb7-b5a8166260f8" providerId="ADAL" clId="{19027B17-AD02-4A30-91D3-968BFC692FAA}" dt="2019-10-04T11:53:18.377" v="3052" actId="207"/>
          <ac:spMkLst>
            <pc:docMk/>
            <pc:sldMk cId="633202293" sldId="257"/>
            <ac:spMk id="6" creationId="{0B8A0951-5B8F-4D79-ABB5-10489063E618}"/>
          </ac:spMkLst>
        </pc:spChg>
      </pc:sldChg>
      <pc:sldChg chg="addSp delSp">
        <pc:chgData name="Malin Donoso Martnes" userId="8e6c7bd4-2ce1-48d5-beb7-b5a8166260f8" providerId="ADAL" clId="{19027B17-AD02-4A30-91D3-968BFC692FAA}" dt="2019-09-30T16:45:43.702" v="113"/>
        <pc:sldMkLst>
          <pc:docMk/>
          <pc:sldMk cId="2824031275" sldId="259"/>
        </pc:sldMkLst>
        <pc:spChg chg="add del">
          <ac:chgData name="Malin Donoso Martnes" userId="8e6c7bd4-2ce1-48d5-beb7-b5a8166260f8" providerId="ADAL" clId="{19027B17-AD02-4A30-91D3-968BFC692FAA}" dt="2019-09-30T16:45:43.702" v="113"/>
          <ac:spMkLst>
            <pc:docMk/>
            <pc:sldMk cId="2824031275" sldId="259"/>
            <ac:spMk id="2" creationId="{7126C963-4A9A-4377-B283-F479331CECB6}"/>
          </ac:spMkLst>
        </pc:spChg>
      </pc:sldChg>
      <pc:sldChg chg="del">
        <pc:chgData name="Malin Donoso Martnes" userId="8e6c7bd4-2ce1-48d5-beb7-b5a8166260f8" providerId="ADAL" clId="{19027B17-AD02-4A30-91D3-968BFC692FAA}" dt="2019-09-30T18:17:47.119" v="612" actId="2696"/>
        <pc:sldMkLst>
          <pc:docMk/>
          <pc:sldMk cId="167394842" sldId="261"/>
        </pc:sldMkLst>
      </pc:sldChg>
      <pc:sldChg chg="add del">
        <pc:chgData name="Malin Donoso Martnes" userId="8e6c7bd4-2ce1-48d5-beb7-b5a8166260f8" providerId="ADAL" clId="{19027B17-AD02-4A30-91D3-968BFC692FAA}" dt="2019-09-30T16:46:51.751" v="116"/>
        <pc:sldMkLst>
          <pc:docMk/>
          <pc:sldMk cId="2648425029" sldId="264"/>
        </pc:sldMkLst>
      </pc:sldChg>
      <pc:sldChg chg="addSp modSp modTransition">
        <pc:chgData name="Malin Donoso Martnes" userId="8e6c7bd4-2ce1-48d5-beb7-b5a8166260f8" providerId="ADAL" clId="{19027B17-AD02-4A30-91D3-968BFC692FAA}" dt="2019-10-02T18:55:06.125" v="2813"/>
        <pc:sldMkLst>
          <pc:docMk/>
          <pc:sldMk cId="2371153323" sldId="1531"/>
        </pc:sldMkLst>
        <pc:spChg chg="mod">
          <ac:chgData name="Malin Donoso Martnes" userId="8e6c7bd4-2ce1-48d5-beb7-b5a8166260f8" providerId="ADAL" clId="{19027B17-AD02-4A30-91D3-968BFC692FAA}" dt="2019-09-30T18:17:10.851" v="611" actId="27636"/>
          <ac:spMkLst>
            <pc:docMk/>
            <pc:sldMk cId="2371153323" sldId="1531"/>
            <ac:spMk id="6" creationId="{DE77571B-529A-4A30-BE7B-7EF00DBA5102}"/>
          </ac:spMkLst>
        </pc:spChg>
        <pc:picChg chg="mod">
          <ac:chgData name="Malin Donoso Martnes" userId="8e6c7bd4-2ce1-48d5-beb7-b5a8166260f8" providerId="ADAL" clId="{19027B17-AD02-4A30-91D3-968BFC692FAA}" dt="2019-09-30T18:16:03.038" v="556" actId="1076"/>
          <ac:picMkLst>
            <pc:docMk/>
            <pc:sldMk cId="2371153323" sldId="1531"/>
            <ac:picMk id="3" creationId="{C0AA884C-771D-472E-8C25-77903FE64237}"/>
          </ac:picMkLst>
        </pc:picChg>
        <pc:picChg chg="add mod">
          <ac:chgData name="Malin Donoso Martnes" userId="8e6c7bd4-2ce1-48d5-beb7-b5a8166260f8" providerId="ADAL" clId="{19027B17-AD02-4A30-91D3-968BFC692FAA}" dt="2019-09-30T19:34:57.220" v="1401" actId="1036"/>
          <ac:picMkLst>
            <pc:docMk/>
            <pc:sldMk cId="2371153323" sldId="1531"/>
            <ac:picMk id="11" creationId="{45CD3455-7F6F-46D9-8677-074EDB3C7E5E}"/>
          </ac:picMkLst>
        </pc:picChg>
      </pc:sldChg>
      <pc:sldChg chg="addSp delSp modTransition">
        <pc:chgData name="Malin Donoso Martnes" userId="8e6c7bd4-2ce1-48d5-beb7-b5a8166260f8" providerId="ADAL" clId="{19027B17-AD02-4A30-91D3-968BFC692FAA}" dt="2019-10-02T18:55:51.944" v="2818"/>
        <pc:sldMkLst>
          <pc:docMk/>
          <pc:sldMk cId="3168215112" sldId="3828"/>
        </pc:sldMkLst>
        <pc:spChg chg="add del">
          <ac:chgData name="Malin Donoso Martnes" userId="8e6c7bd4-2ce1-48d5-beb7-b5a8166260f8" providerId="ADAL" clId="{19027B17-AD02-4A30-91D3-968BFC692FAA}" dt="2019-09-30T16:45:40.970" v="112"/>
          <ac:spMkLst>
            <pc:docMk/>
            <pc:sldMk cId="3168215112" sldId="3828"/>
            <ac:spMk id="3" creationId="{D77315D3-A602-48E9-857E-3D8F13EE7BFE}"/>
          </ac:spMkLst>
        </pc:spChg>
      </pc:sldChg>
      <pc:sldChg chg="addSp delSp modSp modTransition modAnim modNotesTx">
        <pc:chgData name="Malin Donoso Martnes" userId="8e6c7bd4-2ce1-48d5-beb7-b5a8166260f8" providerId="ADAL" clId="{19027B17-AD02-4A30-91D3-968BFC692FAA}" dt="2019-10-04T12:27:16.544" v="3063"/>
        <pc:sldMkLst>
          <pc:docMk/>
          <pc:sldMk cId="984211724" sldId="3829"/>
        </pc:sldMkLst>
        <pc:picChg chg="add mod">
          <ac:chgData name="Malin Donoso Martnes" userId="8e6c7bd4-2ce1-48d5-beb7-b5a8166260f8" providerId="ADAL" clId="{19027B17-AD02-4A30-91D3-968BFC692FAA}" dt="2019-10-04T12:27:06.143" v="3062" actId="1076"/>
          <ac:picMkLst>
            <pc:docMk/>
            <pc:sldMk cId="984211724" sldId="3829"/>
            <ac:picMk id="1026" creationId="{E1D43ED7-2746-41CF-9251-C1BDE6D9CEBB}"/>
          </ac:picMkLst>
        </pc:picChg>
        <pc:picChg chg="del">
          <ac:chgData name="Malin Donoso Martnes" userId="8e6c7bd4-2ce1-48d5-beb7-b5a8166260f8" providerId="ADAL" clId="{19027B17-AD02-4A30-91D3-968BFC692FAA}" dt="2019-09-28T20:29:21.697" v="0" actId="478"/>
          <ac:picMkLst>
            <pc:docMk/>
            <pc:sldMk cId="984211724" sldId="3829"/>
            <ac:picMk id="3076" creationId="{80927CA4-1E27-4703-BD92-F06036E2304B}"/>
          </ac:picMkLst>
        </pc:picChg>
        <pc:picChg chg="add del mod">
          <ac:chgData name="Malin Donoso Martnes" userId="8e6c7bd4-2ce1-48d5-beb7-b5a8166260f8" providerId="ADAL" clId="{19027B17-AD02-4A30-91D3-968BFC692FAA}" dt="2019-10-03T18:54:31.982" v="2967" actId="478"/>
          <ac:picMkLst>
            <pc:docMk/>
            <pc:sldMk cId="984211724" sldId="3829"/>
            <ac:picMk id="3078" creationId="{F2323595-2F36-4906-8C15-9A90F35F7ADC}"/>
          </ac:picMkLst>
        </pc:picChg>
      </pc:sldChg>
      <pc:sldChg chg="del">
        <pc:chgData name="Malin Donoso Martnes" userId="8e6c7bd4-2ce1-48d5-beb7-b5a8166260f8" providerId="ADAL" clId="{19027B17-AD02-4A30-91D3-968BFC692FAA}" dt="2019-09-30T18:14:45.080" v="535" actId="2696"/>
        <pc:sldMkLst>
          <pc:docMk/>
          <pc:sldMk cId="2847529015" sldId="3830"/>
        </pc:sldMkLst>
      </pc:sldChg>
      <pc:sldChg chg="del">
        <pc:chgData name="Malin Donoso Martnes" userId="8e6c7bd4-2ce1-48d5-beb7-b5a8166260f8" providerId="ADAL" clId="{19027B17-AD02-4A30-91D3-968BFC692FAA}" dt="2019-09-30T18:14:47.360" v="536" actId="2696"/>
        <pc:sldMkLst>
          <pc:docMk/>
          <pc:sldMk cId="2669581832" sldId="3831"/>
        </pc:sldMkLst>
      </pc:sldChg>
      <pc:sldChg chg="del">
        <pc:chgData name="Malin Donoso Martnes" userId="8e6c7bd4-2ce1-48d5-beb7-b5a8166260f8" providerId="ADAL" clId="{19027B17-AD02-4A30-91D3-968BFC692FAA}" dt="2019-09-30T18:14:48.685" v="537" actId="2696"/>
        <pc:sldMkLst>
          <pc:docMk/>
          <pc:sldMk cId="95222726" sldId="3832"/>
        </pc:sldMkLst>
      </pc:sldChg>
      <pc:sldChg chg="del">
        <pc:chgData name="Malin Donoso Martnes" userId="8e6c7bd4-2ce1-48d5-beb7-b5a8166260f8" providerId="ADAL" clId="{19027B17-AD02-4A30-91D3-968BFC692FAA}" dt="2019-09-30T18:14:49.804" v="538" actId="2696"/>
        <pc:sldMkLst>
          <pc:docMk/>
          <pc:sldMk cId="4155042682" sldId="3833"/>
        </pc:sldMkLst>
      </pc:sldChg>
      <pc:sldChg chg="del">
        <pc:chgData name="Malin Donoso Martnes" userId="8e6c7bd4-2ce1-48d5-beb7-b5a8166260f8" providerId="ADAL" clId="{19027B17-AD02-4A30-91D3-968BFC692FAA}" dt="2019-09-30T18:14:51.036" v="539" actId="2696"/>
        <pc:sldMkLst>
          <pc:docMk/>
          <pc:sldMk cId="954204983" sldId="3834"/>
        </pc:sldMkLst>
      </pc:sldChg>
      <pc:sldChg chg="del">
        <pc:chgData name="Malin Donoso Martnes" userId="8e6c7bd4-2ce1-48d5-beb7-b5a8166260f8" providerId="ADAL" clId="{19027B17-AD02-4A30-91D3-968BFC692FAA}" dt="2019-09-30T18:14:52" v="540" actId="2696"/>
        <pc:sldMkLst>
          <pc:docMk/>
          <pc:sldMk cId="1869538175" sldId="3835"/>
        </pc:sldMkLst>
      </pc:sldChg>
      <pc:sldChg chg="del">
        <pc:chgData name="Malin Donoso Martnes" userId="8e6c7bd4-2ce1-48d5-beb7-b5a8166260f8" providerId="ADAL" clId="{19027B17-AD02-4A30-91D3-968BFC692FAA}" dt="2019-09-30T18:14:52.979" v="541" actId="2696"/>
        <pc:sldMkLst>
          <pc:docMk/>
          <pc:sldMk cId="992236954" sldId="3836"/>
        </pc:sldMkLst>
      </pc:sldChg>
      <pc:sldChg chg="del">
        <pc:chgData name="Malin Donoso Martnes" userId="8e6c7bd4-2ce1-48d5-beb7-b5a8166260f8" providerId="ADAL" clId="{19027B17-AD02-4A30-91D3-968BFC692FAA}" dt="2019-09-30T18:14:54.108" v="542" actId="2696"/>
        <pc:sldMkLst>
          <pc:docMk/>
          <pc:sldMk cId="3404394092" sldId="3837"/>
        </pc:sldMkLst>
      </pc:sldChg>
      <pc:sldChg chg="del">
        <pc:chgData name="Malin Donoso Martnes" userId="8e6c7bd4-2ce1-48d5-beb7-b5a8166260f8" providerId="ADAL" clId="{19027B17-AD02-4A30-91D3-968BFC692FAA}" dt="2019-09-30T18:14:55.062" v="543" actId="2696"/>
        <pc:sldMkLst>
          <pc:docMk/>
          <pc:sldMk cId="1790560754" sldId="3838"/>
        </pc:sldMkLst>
      </pc:sldChg>
      <pc:sldChg chg="del">
        <pc:chgData name="Malin Donoso Martnes" userId="8e6c7bd4-2ce1-48d5-beb7-b5a8166260f8" providerId="ADAL" clId="{19027B17-AD02-4A30-91D3-968BFC692FAA}" dt="2019-09-30T18:14:55.960" v="544" actId="2696"/>
        <pc:sldMkLst>
          <pc:docMk/>
          <pc:sldMk cId="145499644" sldId="3839"/>
        </pc:sldMkLst>
      </pc:sldChg>
      <pc:sldChg chg="del">
        <pc:chgData name="Malin Donoso Martnes" userId="8e6c7bd4-2ce1-48d5-beb7-b5a8166260f8" providerId="ADAL" clId="{19027B17-AD02-4A30-91D3-968BFC692FAA}" dt="2019-09-30T18:14:56.894" v="545" actId="2696"/>
        <pc:sldMkLst>
          <pc:docMk/>
          <pc:sldMk cId="1913867838" sldId="3840"/>
        </pc:sldMkLst>
      </pc:sldChg>
      <pc:sldChg chg="del">
        <pc:chgData name="Malin Donoso Martnes" userId="8e6c7bd4-2ce1-48d5-beb7-b5a8166260f8" providerId="ADAL" clId="{19027B17-AD02-4A30-91D3-968BFC692FAA}" dt="2019-09-30T18:14:57.812" v="546" actId="2696"/>
        <pc:sldMkLst>
          <pc:docMk/>
          <pc:sldMk cId="2112723656" sldId="3841"/>
        </pc:sldMkLst>
      </pc:sldChg>
      <pc:sldChg chg="del">
        <pc:chgData name="Malin Donoso Martnes" userId="8e6c7bd4-2ce1-48d5-beb7-b5a8166260f8" providerId="ADAL" clId="{19027B17-AD02-4A30-91D3-968BFC692FAA}" dt="2019-09-30T18:14:59.443" v="547" actId="2696"/>
        <pc:sldMkLst>
          <pc:docMk/>
          <pc:sldMk cId="2248403366" sldId="3842"/>
        </pc:sldMkLst>
      </pc:sldChg>
      <pc:sldChg chg="modSp modTransition modNotesTx">
        <pc:chgData name="Malin Donoso Martnes" userId="8e6c7bd4-2ce1-48d5-beb7-b5a8166260f8" providerId="ADAL" clId="{19027B17-AD02-4A30-91D3-968BFC692FAA}" dt="2019-10-03T18:45:07.624" v="2890" actId="1362"/>
        <pc:sldMkLst>
          <pc:docMk/>
          <pc:sldMk cId="432602390" sldId="3843"/>
        </pc:sldMkLst>
        <pc:picChg chg="mod">
          <ac:chgData name="Malin Donoso Martnes" userId="8e6c7bd4-2ce1-48d5-beb7-b5a8166260f8" providerId="ADAL" clId="{19027B17-AD02-4A30-91D3-968BFC692FAA}" dt="2019-10-03T18:45:07.624" v="2890" actId="1362"/>
          <ac:picMkLst>
            <pc:docMk/>
            <pc:sldMk cId="432602390" sldId="3843"/>
            <ac:picMk id="1028" creationId="{9C5CC2C7-7BBF-4B84-AE1E-2F5EE31C974B}"/>
          </ac:picMkLst>
        </pc:picChg>
      </pc:sldChg>
      <pc:sldChg chg="addSp delSp modSp mod modTransition setBg modAnim modNotesTx">
        <pc:chgData name="Malin Donoso Martnes" userId="8e6c7bd4-2ce1-48d5-beb7-b5a8166260f8" providerId="ADAL" clId="{19027B17-AD02-4A30-91D3-968BFC692FAA}" dt="2019-10-04T12:40:17.580" v="3073" actId="20577"/>
        <pc:sldMkLst>
          <pc:docMk/>
          <pc:sldMk cId="809052424" sldId="3844"/>
        </pc:sldMkLst>
        <pc:spChg chg="mod">
          <ac:chgData name="Malin Donoso Martnes" userId="8e6c7bd4-2ce1-48d5-beb7-b5a8166260f8" providerId="ADAL" clId="{19027B17-AD02-4A30-91D3-968BFC692FAA}" dt="2019-10-04T12:39:55.243" v="3069" actId="26606"/>
          <ac:spMkLst>
            <pc:docMk/>
            <pc:sldMk cId="809052424" sldId="3844"/>
            <ac:spMk id="2" creationId="{E10F8949-5740-444F-96F7-908105F57B91}"/>
          </ac:spMkLst>
        </pc:spChg>
        <pc:picChg chg="add del mod">
          <ac:chgData name="Malin Donoso Martnes" userId="8e6c7bd4-2ce1-48d5-beb7-b5a8166260f8" providerId="ADAL" clId="{19027B17-AD02-4A30-91D3-968BFC692FAA}" dt="2019-10-04T12:35:27.250" v="3067" actId="478"/>
          <ac:picMkLst>
            <pc:docMk/>
            <pc:sldMk cId="809052424" sldId="3844"/>
            <ac:picMk id="3" creationId="{32BFAECC-806D-4709-BB13-A3756F9425C9}"/>
          </ac:picMkLst>
        </pc:picChg>
        <pc:picChg chg="del mod">
          <ac:chgData name="Malin Donoso Martnes" userId="8e6c7bd4-2ce1-48d5-beb7-b5a8166260f8" providerId="ADAL" clId="{19027B17-AD02-4A30-91D3-968BFC692FAA}" dt="2019-10-04T12:22:56.251" v="3054" actId="478"/>
          <ac:picMkLst>
            <pc:docMk/>
            <pc:sldMk cId="809052424" sldId="3844"/>
            <ac:picMk id="2050" creationId="{86027324-38A1-4A68-A062-2013C439E5C0}"/>
          </ac:picMkLst>
        </pc:picChg>
        <pc:picChg chg="del mod">
          <ac:chgData name="Malin Donoso Martnes" userId="8e6c7bd4-2ce1-48d5-beb7-b5a8166260f8" providerId="ADAL" clId="{19027B17-AD02-4A30-91D3-968BFC692FAA}" dt="2019-10-03T18:51:45.138" v="2945" actId="478"/>
          <ac:picMkLst>
            <pc:docMk/>
            <pc:sldMk cId="809052424" sldId="3844"/>
            <ac:picMk id="2052" creationId="{7D9C67A3-8EAB-4230-AF7C-1AEA2C54DD32}"/>
          </ac:picMkLst>
        </pc:picChg>
        <pc:picChg chg="add mod">
          <ac:chgData name="Malin Donoso Martnes" userId="8e6c7bd4-2ce1-48d5-beb7-b5a8166260f8" providerId="ADAL" clId="{19027B17-AD02-4A30-91D3-968BFC692FAA}" dt="2019-10-04T12:39:55.243" v="3069" actId="26606"/>
          <ac:picMkLst>
            <pc:docMk/>
            <pc:sldMk cId="809052424" sldId="3844"/>
            <ac:picMk id="2052" creationId="{F5C3EF31-7773-40C8-A751-65FC4F472F20}"/>
          </ac:picMkLst>
        </pc:picChg>
        <pc:picChg chg="del mod">
          <ac:chgData name="Malin Donoso Martnes" userId="8e6c7bd4-2ce1-48d5-beb7-b5a8166260f8" providerId="ADAL" clId="{19027B17-AD02-4A30-91D3-968BFC692FAA}" dt="2019-10-03T18:51:44.120" v="2944" actId="478"/>
          <ac:picMkLst>
            <pc:docMk/>
            <pc:sldMk cId="809052424" sldId="3844"/>
            <ac:picMk id="2054" creationId="{38D6FA84-36D4-4496-86EC-488CC3B1B62B}"/>
          </ac:picMkLst>
        </pc:picChg>
      </pc:sldChg>
      <pc:sldChg chg="addSp delSp modSp ord modTransition modNotesTx">
        <pc:chgData name="Malin Donoso Martnes" userId="8e6c7bd4-2ce1-48d5-beb7-b5a8166260f8" providerId="ADAL" clId="{19027B17-AD02-4A30-91D3-968BFC692FAA}" dt="2019-10-02T18:55:28.873" v="2814"/>
        <pc:sldMkLst>
          <pc:docMk/>
          <pc:sldMk cId="3963928656" sldId="3845"/>
        </pc:sldMkLst>
        <pc:spChg chg="del">
          <ac:chgData name="Malin Donoso Martnes" userId="8e6c7bd4-2ce1-48d5-beb7-b5a8166260f8" providerId="ADAL" clId="{19027B17-AD02-4A30-91D3-968BFC692FAA}" dt="2019-09-30T20:01:43.343" v="1471" actId="478"/>
          <ac:spMkLst>
            <pc:docMk/>
            <pc:sldMk cId="3963928656" sldId="3845"/>
            <ac:spMk id="2" creationId="{E10F8949-5740-444F-96F7-908105F57B91}"/>
          </ac:spMkLst>
        </pc:spChg>
        <pc:spChg chg="add del mod">
          <ac:chgData name="Malin Donoso Martnes" userId="8e6c7bd4-2ce1-48d5-beb7-b5a8166260f8" providerId="ADAL" clId="{19027B17-AD02-4A30-91D3-968BFC692FAA}" dt="2019-09-30T20:01:45.022" v="1472" actId="478"/>
          <ac:spMkLst>
            <pc:docMk/>
            <pc:sldMk cId="3963928656" sldId="3845"/>
            <ac:spMk id="6" creationId="{7271D122-9A3C-4B89-8E38-16715C214B82}"/>
          </ac:spMkLst>
        </pc:spChg>
        <pc:picChg chg="add mod">
          <ac:chgData name="Malin Donoso Martnes" userId="8e6c7bd4-2ce1-48d5-beb7-b5a8166260f8" providerId="ADAL" clId="{19027B17-AD02-4A30-91D3-968BFC692FAA}" dt="2019-09-30T20:01:57.264" v="1474" actId="1076"/>
          <ac:picMkLst>
            <pc:docMk/>
            <pc:sldMk cId="3963928656" sldId="3845"/>
            <ac:picMk id="4" creationId="{E499208A-4502-4358-91A5-9B52C94A3F00}"/>
          </ac:picMkLst>
        </pc:picChg>
      </pc:sldChg>
      <pc:sldChg chg="addSp delSp modSp add ord modTransition modNotesTx">
        <pc:chgData name="Malin Donoso Martnes" userId="8e6c7bd4-2ce1-48d5-beb7-b5a8166260f8" providerId="ADAL" clId="{19027B17-AD02-4A30-91D3-968BFC692FAA}" dt="2019-10-02T18:55:28.873" v="2814"/>
        <pc:sldMkLst>
          <pc:docMk/>
          <pc:sldMk cId="3879059924" sldId="3846"/>
        </pc:sldMkLst>
        <pc:spChg chg="mod">
          <ac:chgData name="Malin Donoso Martnes" userId="8e6c7bd4-2ce1-48d5-beb7-b5a8166260f8" providerId="ADAL" clId="{19027B17-AD02-4A30-91D3-968BFC692FAA}" dt="2019-09-30T08:40:16.781" v="35"/>
          <ac:spMkLst>
            <pc:docMk/>
            <pc:sldMk cId="3879059924" sldId="3846"/>
            <ac:spMk id="2" creationId="{AF13DED0-73ED-4250-AF3D-3A76EB6499D3}"/>
          </ac:spMkLst>
        </pc:spChg>
        <pc:spChg chg="del mod">
          <ac:chgData name="Malin Donoso Martnes" userId="8e6c7bd4-2ce1-48d5-beb7-b5a8166260f8" providerId="ADAL" clId="{19027B17-AD02-4A30-91D3-968BFC692FAA}" dt="2019-09-30T18:53:56.694" v="858"/>
          <ac:spMkLst>
            <pc:docMk/>
            <pc:sldMk cId="3879059924" sldId="3846"/>
            <ac:spMk id="3" creationId="{B9B04914-E23D-4BE6-9EA9-D788C87FE9D1}"/>
          </ac:spMkLst>
        </pc:spChg>
        <pc:spChg chg="add del mod">
          <ac:chgData name="Malin Donoso Martnes" userId="8e6c7bd4-2ce1-48d5-beb7-b5a8166260f8" providerId="ADAL" clId="{19027B17-AD02-4A30-91D3-968BFC692FAA}" dt="2019-09-30T18:54:17.954" v="883" actId="478"/>
          <ac:spMkLst>
            <pc:docMk/>
            <pc:sldMk cId="3879059924" sldId="3846"/>
            <ac:spMk id="4" creationId="{F3683B36-C842-4E73-8579-55467F2D22AF}"/>
          </ac:spMkLst>
        </pc:spChg>
        <pc:spChg chg="add del mod">
          <ac:chgData name="Malin Donoso Martnes" userId="8e6c7bd4-2ce1-48d5-beb7-b5a8166260f8" providerId="ADAL" clId="{19027B17-AD02-4A30-91D3-968BFC692FAA}" dt="2019-09-30T18:54:19.827" v="884" actId="478"/>
          <ac:spMkLst>
            <pc:docMk/>
            <pc:sldMk cId="3879059924" sldId="3846"/>
            <ac:spMk id="6" creationId="{C9E456C8-2407-4A16-B7A8-17E8C4184928}"/>
          </ac:spMkLst>
        </pc:spChg>
        <pc:spChg chg="add mod">
          <ac:chgData name="Malin Donoso Martnes" userId="8e6c7bd4-2ce1-48d5-beb7-b5a8166260f8" providerId="ADAL" clId="{19027B17-AD02-4A30-91D3-968BFC692FAA}" dt="2019-09-30T18:57:15.441" v="927" actId="1076"/>
          <ac:spMkLst>
            <pc:docMk/>
            <pc:sldMk cId="3879059924" sldId="3846"/>
            <ac:spMk id="9" creationId="{88FB94B1-15F9-4DFF-9050-FAA0A6644099}"/>
          </ac:spMkLst>
        </pc:spChg>
        <pc:spChg chg="add mod">
          <ac:chgData name="Malin Donoso Martnes" userId="8e6c7bd4-2ce1-48d5-beb7-b5a8166260f8" providerId="ADAL" clId="{19027B17-AD02-4A30-91D3-968BFC692FAA}" dt="2019-09-30T18:57:15.441" v="927" actId="1076"/>
          <ac:spMkLst>
            <pc:docMk/>
            <pc:sldMk cId="3879059924" sldId="3846"/>
            <ac:spMk id="10" creationId="{91A09DAB-9F39-42AF-9CBD-682D90787CEF}"/>
          </ac:spMkLst>
        </pc:spChg>
        <pc:spChg chg="add mod">
          <ac:chgData name="Malin Donoso Martnes" userId="8e6c7bd4-2ce1-48d5-beb7-b5a8166260f8" providerId="ADAL" clId="{19027B17-AD02-4A30-91D3-968BFC692FAA}" dt="2019-09-30T19:02:10.175" v="957" actId="1076"/>
          <ac:spMkLst>
            <pc:docMk/>
            <pc:sldMk cId="3879059924" sldId="3846"/>
            <ac:spMk id="11" creationId="{AB925CF6-9675-472E-9616-D4B41111125E}"/>
          </ac:spMkLst>
        </pc:spChg>
        <pc:spChg chg="add del mod">
          <ac:chgData name="Malin Donoso Martnes" userId="8e6c7bd4-2ce1-48d5-beb7-b5a8166260f8" providerId="ADAL" clId="{19027B17-AD02-4A30-91D3-968BFC692FAA}" dt="2019-09-30T18:58:52.315" v="955" actId="478"/>
          <ac:spMkLst>
            <pc:docMk/>
            <pc:sldMk cId="3879059924" sldId="3846"/>
            <ac:spMk id="12" creationId="{59792C5A-91E3-42A0-A932-1EDB837CB437}"/>
          </ac:spMkLst>
        </pc:spChg>
        <pc:spChg chg="add del mod">
          <ac:chgData name="Malin Donoso Martnes" userId="8e6c7bd4-2ce1-48d5-beb7-b5a8166260f8" providerId="ADAL" clId="{19027B17-AD02-4A30-91D3-968BFC692FAA}" dt="2019-09-30T18:58:54.262" v="956" actId="478"/>
          <ac:spMkLst>
            <pc:docMk/>
            <pc:sldMk cId="3879059924" sldId="3846"/>
            <ac:spMk id="13" creationId="{6F58CCF2-5E9C-4D3B-ABD0-C7A45ED59FB7}"/>
          </ac:spMkLst>
        </pc:spChg>
        <pc:picChg chg="add mod">
          <ac:chgData name="Malin Donoso Martnes" userId="8e6c7bd4-2ce1-48d5-beb7-b5a8166260f8" providerId="ADAL" clId="{19027B17-AD02-4A30-91D3-968BFC692FAA}" dt="2019-09-30T18:56:12.411" v="892" actId="1076"/>
          <ac:picMkLst>
            <pc:docMk/>
            <pc:sldMk cId="3879059924" sldId="3846"/>
            <ac:picMk id="8" creationId="{3FE391A4-B38D-4AA0-BD87-96A8F431E4A7}"/>
          </ac:picMkLst>
        </pc:picChg>
      </pc:sldChg>
      <pc:sldChg chg="addSp delSp modSp add ord modTransition">
        <pc:chgData name="Malin Donoso Martnes" userId="8e6c7bd4-2ce1-48d5-beb7-b5a8166260f8" providerId="ADAL" clId="{19027B17-AD02-4A30-91D3-968BFC692FAA}" dt="2019-10-02T18:55:48.831" v="2817"/>
        <pc:sldMkLst>
          <pc:docMk/>
          <pc:sldMk cId="1091630113" sldId="3847"/>
        </pc:sldMkLst>
        <pc:spChg chg="mod">
          <ac:chgData name="Malin Donoso Martnes" userId="8e6c7bd4-2ce1-48d5-beb7-b5a8166260f8" providerId="ADAL" clId="{19027B17-AD02-4A30-91D3-968BFC692FAA}" dt="2019-09-30T19:11:58.300" v="983" actId="5793"/>
          <ac:spMkLst>
            <pc:docMk/>
            <pc:sldMk cId="1091630113" sldId="3847"/>
            <ac:spMk id="2" creationId="{21A0BB8C-EF1E-428F-8E51-0076823B93ED}"/>
          </ac:spMkLst>
        </pc:spChg>
        <pc:spChg chg="del mod">
          <ac:chgData name="Malin Donoso Martnes" userId="8e6c7bd4-2ce1-48d5-beb7-b5a8166260f8" providerId="ADAL" clId="{19027B17-AD02-4A30-91D3-968BFC692FAA}" dt="2019-09-30T19:11:23.911" v="967" actId="478"/>
          <ac:spMkLst>
            <pc:docMk/>
            <pc:sldMk cId="1091630113" sldId="3847"/>
            <ac:spMk id="3" creationId="{86A93D0D-5518-4EC2-9EEF-CF82AF6641EF}"/>
          </ac:spMkLst>
        </pc:spChg>
        <pc:spChg chg="add del mod">
          <ac:chgData name="Malin Donoso Martnes" userId="8e6c7bd4-2ce1-48d5-beb7-b5a8166260f8" providerId="ADAL" clId="{19027B17-AD02-4A30-91D3-968BFC692FAA}" dt="2019-09-30T19:11:26.551" v="968" actId="478"/>
          <ac:spMkLst>
            <pc:docMk/>
            <pc:sldMk cId="1091630113" sldId="3847"/>
            <ac:spMk id="7" creationId="{1E8F3085-EB87-4E29-A36F-5EDC7F979E99}"/>
          </ac:spMkLst>
        </pc:spChg>
        <pc:picChg chg="add mod">
          <ac:chgData name="Malin Donoso Martnes" userId="8e6c7bd4-2ce1-48d5-beb7-b5a8166260f8" providerId="ADAL" clId="{19027B17-AD02-4A30-91D3-968BFC692FAA}" dt="2019-09-30T19:11:35.311" v="970" actId="1076"/>
          <ac:picMkLst>
            <pc:docMk/>
            <pc:sldMk cId="1091630113" sldId="3847"/>
            <ac:picMk id="5" creationId="{C9C17D23-64E6-485A-8BF2-F9E7A14E5ECE}"/>
          </ac:picMkLst>
        </pc:picChg>
      </pc:sldChg>
      <pc:sldChg chg="addSp delSp modSp add ord modTransition modAnim">
        <pc:chgData name="Malin Donoso Martnes" userId="8e6c7bd4-2ce1-48d5-beb7-b5a8166260f8" providerId="ADAL" clId="{19027B17-AD02-4A30-91D3-968BFC692FAA}" dt="2019-10-03T19:01:25.344" v="3017" actId="1076"/>
        <pc:sldMkLst>
          <pc:docMk/>
          <pc:sldMk cId="3975534215" sldId="3848"/>
        </pc:sldMkLst>
        <pc:spChg chg="mod">
          <ac:chgData name="Malin Donoso Martnes" userId="8e6c7bd4-2ce1-48d5-beb7-b5a8166260f8" providerId="ADAL" clId="{19027B17-AD02-4A30-91D3-968BFC692FAA}" dt="2019-10-02T18:21:57.960" v="2679" actId="20577"/>
          <ac:spMkLst>
            <pc:docMk/>
            <pc:sldMk cId="3975534215" sldId="3848"/>
            <ac:spMk id="2" creationId="{E63BEF54-1422-4424-B792-F09D0BEBC869}"/>
          </ac:spMkLst>
        </pc:spChg>
        <pc:spChg chg="del">
          <ac:chgData name="Malin Donoso Martnes" userId="8e6c7bd4-2ce1-48d5-beb7-b5a8166260f8" providerId="ADAL" clId="{19027B17-AD02-4A30-91D3-968BFC692FAA}" dt="2019-10-02T18:22:45.025" v="2680" actId="1032"/>
          <ac:spMkLst>
            <pc:docMk/>
            <pc:sldMk cId="3975534215" sldId="3848"/>
            <ac:spMk id="3" creationId="{9096020D-E972-4AFF-AEDB-4392B8180E3E}"/>
          </ac:spMkLst>
        </pc:spChg>
        <pc:graphicFrameChg chg="add mod">
          <ac:chgData name="Malin Donoso Martnes" userId="8e6c7bd4-2ce1-48d5-beb7-b5a8166260f8" providerId="ADAL" clId="{19027B17-AD02-4A30-91D3-968BFC692FAA}" dt="2019-10-03T18:58:40.317" v="3001" actId="20577"/>
          <ac:graphicFrameMkLst>
            <pc:docMk/>
            <pc:sldMk cId="3975534215" sldId="3848"/>
            <ac:graphicFrameMk id="4" creationId="{2BF37400-EDEB-46A5-A733-46A4D25D2226}"/>
          </ac:graphicFrameMkLst>
        </pc:graphicFrameChg>
        <pc:picChg chg="add mod">
          <ac:chgData name="Malin Donoso Martnes" userId="8e6c7bd4-2ce1-48d5-beb7-b5a8166260f8" providerId="ADAL" clId="{19027B17-AD02-4A30-91D3-968BFC692FAA}" dt="2019-10-03T19:01:25.344" v="3017" actId="1076"/>
          <ac:picMkLst>
            <pc:docMk/>
            <pc:sldMk cId="3975534215" sldId="3848"/>
            <ac:picMk id="5" creationId="{0F059189-BAC3-4630-98D1-B4E37B8775D5}"/>
          </ac:picMkLst>
        </pc:picChg>
        <pc:picChg chg="add mod">
          <ac:chgData name="Malin Donoso Martnes" userId="8e6c7bd4-2ce1-48d5-beb7-b5a8166260f8" providerId="ADAL" clId="{19027B17-AD02-4A30-91D3-968BFC692FAA}" dt="2019-10-03T18:59:44.357" v="3009" actId="1076"/>
          <ac:picMkLst>
            <pc:docMk/>
            <pc:sldMk cId="3975534215" sldId="3848"/>
            <ac:picMk id="7" creationId="{3454EC85-88F3-4690-971B-F998C9C51713}"/>
          </ac:picMkLst>
        </pc:picChg>
        <pc:picChg chg="add mod">
          <ac:chgData name="Malin Donoso Martnes" userId="8e6c7bd4-2ce1-48d5-beb7-b5a8166260f8" providerId="ADAL" clId="{19027B17-AD02-4A30-91D3-968BFC692FAA}" dt="2019-10-03T19:00:06.359" v="3013" actId="1076"/>
          <ac:picMkLst>
            <pc:docMk/>
            <pc:sldMk cId="3975534215" sldId="3848"/>
            <ac:picMk id="9" creationId="{5F1D6F99-24C9-40AB-BDC0-C129851CD9A5}"/>
          </ac:picMkLst>
        </pc:picChg>
        <pc:picChg chg="add mod">
          <ac:chgData name="Malin Donoso Martnes" userId="8e6c7bd4-2ce1-48d5-beb7-b5a8166260f8" providerId="ADAL" clId="{19027B17-AD02-4A30-91D3-968BFC692FAA}" dt="2019-10-03T19:00:32.710" v="3015" actId="1076"/>
          <ac:picMkLst>
            <pc:docMk/>
            <pc:sldMk cId="3975534215" sldId="3848"/>
            <ac:picMk id="11" creationId="{3F2D8D52-9CD9-4E1B-9E4C-74862843BEB9}"/>
          </ac:picMkLst>
        </pc:picChg>
      </pc:sldChg>
      <pc:sldChg chg="addSp delSp modSp add modNotesTx">
        <pc:chgData name="Malin Donoso Martnes" userId="8e6c7bd4-2ce1-48d5-beb7-b5a8166260f8" providerId="ADAL" clId="{19027B17-AD02-4A30-91D3-968BFC692FAA}" dt="2019-10-03T18:43:40.199" v="2862"/>
        <pc:sldMkLst>
          <pc:docMk/>
          <pc:sldMk cId="3557349540" sldId="3849"/>
        </pc:sldMkLst>
        <pc:spChg chg="del">
          <ac:chgData name="Malin Donoso Martnes" userId="8e6c7bd4-2ce1-48d5-beb7-b5a8166260f8" providerId="ADAL" clId="{19027B17-AD02-4A30-91D3-968BFC692FAA}" dt="2019-09-30T18:09:12.692" v="482" actId="478"/>
          <ac:spMkLst>
            <pc:docMk/>
            <pc:sldMk cId="3557349540" sldId="3849"/>
            <ac:spMk id="2" creationId="{E10F8949-5740-444F-96F7-908105F57B91}"/>
          </ac:spMkLst>
        </pc:spChg>
        <pc:spChg chg="del mod">
          <ac:chgData name="Malin Donoso Martnes" userId="8e6c7bd4-2ce1-48d5-beb7-b5a8166260f8" providerId="ADAL" clId="{19027B17-AD02-4A30-91D3-968BFC692FAA}" dt="2019-09-30T18:13:16.574" v="506" actId="478"/>
          <ac:spMkLst>
            <pc:docMk/>
            <pc:sldMk cId="3557349540" sldId="3849"/>
            <ac:spMk id="3" creationId="{12F35CB1-2D36-41A3-9D06-243D76948AED}"/>
          </ac:spMkLst>
        </pc:spChg>
        <pc:spChg chg="add del mod">
          <ac:chgData name="Malin Donoso Martnes" userId="8e6c7bd4-2ce1-48d5-beb7-b5a8166260f8" providerId="ADAL" clId="{19027B17-AD02-4A30-91D3-968BFC692FAA}" dt="2019-09-30T18:09:14.741" v="483" actId="478"/>
          <ac:spMkLst>
            <pc:docMk/>
            <pc:sldMk cId="3557349540" sldId="3849"/>
            <ac:spMk id="5" creationId="{0749B8A8-5D0D-4B92-9F11-426DFD19DB67}"/>
          </ac:spMkLst>
        </pc:spChg>
        <pc:spChg chg="add del mod">
          <ac:chgData name="Malin Donoso Martnes" userId="8e6c7bd4-2ce1-48d5-beb7-b5a8166260f8" providerId="ADAL" clId="{19027B17-AD02-4A30-91D3-968BFC692FAA}" dt="2019-10-03T18:43:40.199" v="2862"/>
          <ac:spMkLst>
            <pc:docMk/>
            <pc:sldMk cId="3557349540" sldId="3849"/>
            <ac:spMk id="5" creationId="{EA38366A-564E-4121-8ACA-CF1A991ED2DD}"/>
          </ac:spMkLst>
        </pc:spChg>
        <pc:spChg chg="add del mod">
          <ac:chgData name="Malin Donoso Martnes" userId="8e6c7bd4-2ce1-48d5-beb7-b5a8166260f8" providerId="ADAL" clId="{19027B17-AD02-4A30-91D3-968BFC692FAA}" dt="2019-09-30T18:11:13.772" v="485" actId="478"/>
          <ac:spMkLst>
            <pc:docMk/>
            <pc:sldMk cId="3557349540" sldId="3849"/>
            <ac:spMk id="8" creationId="{C1073E67-F7E4-4D56-B48A-7EC5B1F0B041}"/>
          </ac:spMkLst>
        </pc:spChg>
        <pc:spChg chg="add mod">
          <ac:chgData name="Malin Donoso Martnes" userId="8e6c7bd4-2ce1-48d5-beb7-b5a8166260f8" providerId="ADAL" clId="{19027B17-AD02-4A30-91D3-968BFC692FAA}" dt="2019-09-30T18:13:13.091" v="505" actId="20577"/>
          <ac:spMkLst>
            <pc:docMk/>
            <pc:sldMk cId="3557349540" sldId="3849"/>
            <ac:spMk id="9" creationId="{649C1084-4DFB-4A43-B12C-CD03558130B0}"/>
          </ac:spMkLst>
        </pc:spChg>
        <pc:spChg chg="add del mod">
          <ac:chgData name="Malin Donoso Martnes" userId="8e6c7bd4-2ce1-48d5-beb7-b5a8166260f8" providerId="ADAL" clId="{19027B17-AD02-4A30-91D3-968BFC692FAA}" dt="2019-09-30T18:13:18.548" v="507" actId="478"/>
          <ac:spMkLst>
            <pc:docMk/>
            <pc:sldMk cId="3557349540" sldId="3849"/>
            <ac:spMk id="11" creationId="{EF3924F9-F852-4DE6-9153-1F9CBBAE85EA}"/>
          </ac:spMkLst>
        </pc:spChg>
        <pc:picChg chg="add del mod">
          <ac:chgData name="Malin Donoso Martnes" userId="8e6c7bd4-2ce1-48d5-beb7-b5a8166260f8" providerId="ADAL" clId="{19027B17-AD02-4A30-91D3-968BFC692FAA}" dt="2019-10-03T18:43:40.199" v="2862"/>
          <ac:picMkLst>
            <pc:docMk/>
            <pc:sldMk cId="3557349540" sldId="3849"/>
            <ac:picMk id="4" creationId="{96B19AB9-AD8F-48EB-A79D-D20D2DF675FA}"/>
          </ac:picMkLst>
        </pc:picChg>
        <pc:picChg chg="add del mod">
          <ac:chgData name="Malin Donoso Martnes" userId="8e6c7bd4-2ce1-48d5-beb7-b5a8166260f8" providerId="ADAL" clId="{19027B17-AD02-4A30-91D3-968BFC692FAA}" dt="2019-09-30T18:11:13.772" v="485" actId="478"/>
          <ac:picMkLst>
            <pc:docMk/>
            <pc:sldMk cId="3557349540" sldId="3849"/>
            <ac:picMk id="7" creationId="{7758A086-1804-411F-8E98-E170E644A081}"/>
          </ac:picMkLst>
        </pc:picChg>
        <pc:picChg chg="add del mod">
          <ac:chgData name="Malin Donoso Martnes" userId="8e6c7bd4-2ce1-48d5-beb7-b5a8166260f8" providerId="ADAL" clId="{19027B17-AD02-4A30-91D3-968BFC692FAA}" dt="2019-10-03T18:43:37.770" v="2857" actId="478"/>
          <ac:picMkLst>
            <pc:docMk/>
            <pc:sldMk cId="3557349540" sldId="3849"/>
            <ac:picMk id="1026" creationId="{C7E66A13-6D62-40BC-AA41-233E5A6005AC}"/>
          </ac:picMkLst>
        </pc:picChg>
      </pc:sldChg>
      <pc:sldChg chg="addSp delSp modSp add modTransition modNotesTx">
        <pc:chgData name="Malin Donoso Martnes" userId="8e6c7bd4-2ce1-48d5-beb7-b5a8166260f8" providerId="ADAL" clId="{19027B17-AD02-4A30-91D3-968BFC692FAA}" dt="2019-10-03T18:41:12.268" v="2825" actId="1076"/>
        <pc:sldMkLst>
          <pc:docMk/>
          <pc:sldMk cId="1178463395" sldId="3850"/>
        </pc:sldMkLst>
        <pc:spChg chg="mod">
          <ac:chgData name="Malin Donoso Martnes" userId="8e6c7bd4-2ce1-48d5-beb7-b5a8166260f8" providerId="ADAL" clId="{19027B17-AD02-4A30-91D3-968BFC692FAA}" dt="2019-09-30T18:28:31.684" v="832" actId="20577"/>
          <ac:spMkLst>
            <pc:docMk/>
            <pc:sldMk cId="1178463395" sldId="3850"/>
            <ac:spMk id="2" creationId="{E10F8949-5740-444F-96F7-908105F57B91}"/>
          </ac:spMkLst>
        </pc:spChg>
        <pc:spChg chg="add mod">
          <ac:chgData name="Malin Donoso Martnes" userId="8e6c7bd4-2ce1-48d5-beb7-b5a8166260f8" providerId="ADAL" clId="{19027B17-AD02-4A30-91D3-968BFC692FAA}" dt="2019-09-30T18:47:28.003" v="842" actId="1076"/>
          <ac:spMkLst>
            <pc:docMk/>
            <pc:sldMk cId="1178463395" sldId="3850"/>
            <ac:spMk id="3" creationId="{C234503D-FC0C-4791-918A-79FBD1AA4489}"/>
          </ac:spMkLst>
        </pc:spChg>
        <pc:picChg chg="del">
          <ac:chgData name="Malin Donoso Martnes" userId="8e6c7bd4-2ce1-48d5-beb7-b5a8166260f8" providerId="ADAL" clId="{19027B17-AD02-4A30-91D3-968BFC692FAA}" dt="2019-09-30T18:20:31.885" v="800" actId="478"/>
          <ac:picMkLst>
            <pc:docMk/>
            <pc:sldMk cId="1178463395" sldId="3850"/>
            <ac:picMk id="1028" creationId="{9C5CC2C7-7BBF-4B84-AE1E-2F5EE31C974B}"/>
          </ac:picMkLst>
        </pc:picChg>
        <pc:picChg chg="add del mod">
          <ac:chgData name="Malin Donoso Martnes" userId="8e6c7bd4-2ce1-48d5-beb7-b5a8166260f8" providerId="ADAL" clId="{19027B17-AD02-4A30-91D3-968BFC692FAA}" dt="2019-09-30T18:46:03.149" v="836" actId="478"/>
          <ac:picMkLst>
            <pc:docMk/>
            <pc:sldMk cId="1178463395" sldId="3850"/>
            <ac:picMk id="2050" creationId="{CB52D418-E37D-49CA-BD3F-1484FA7656C6}"/>
          </ac:picMkLst>
        </pc:picChg>
        <pc:picChg chg="add mod">
          <ac:chgData name="Malin Donoso Martnes" userId="8e6c7bd4-2ce1-48d5-beb7-b5a8166260f8" providerId="ADAL" clId="{19027B17-AD02-4A30-91D3-968BFC692FAA}" dt="2019-10-03T18:41:12.268" v="2825" actId="1076"/>
          <ac:picMkLst>
            <pc:docMk/>
            <pc:sldMk cId="1178463395" sldId="3850"/>
            <ac:picMk id="2052" creationId="{7C45958A-F9A4-4019-8A79-AA9AA07D14E3}"/>
          </ac:picMkLst>
        </pc:picChg>
      </pc:sldChg>
      <pc:sldChg chg="add del">
        <pc:chgData name="Malin Donoso Martnes" userId="8e6c7bd4-2ce1-48d5-beb7-b5a8166260f8" providerId="ADAL" clId="{19027B17-AD02-4A30-91D3-968BFC692FAA}" dt="2019-09-30T18:54:25.205" v="886" actId="2696"/>
        <pc:sldMkLst>
          <pc:docMk/>
          <pc:sldMk cId="1586576151" sldId="3851"/>
        </pc:sldMkLst>
      </pc:sldChg>
      <pc:sldChg chg="addSp delSp modSp add modTransition modNotesTx">
        <pc:chgData name="Malin Donoso Martnes" userId="8e6c7bd4-2ce1-48d5-beb7-b5a8166260f8" providerId="ADAL" clId="{19027B17-AD02-4A30-91D3-968BFC692FAA}" dt="2019-10-02T18:55:48.831" v="2817"/>
        <pc:sldMkLst>
          <pc:docMk/>
          <pc:sldMk cId="4053047000" sldId="3851"/>
        </pc:sldMkLst>
        <pc:spChg chg="mod">
          <ac:chgData name="Malin Donoso Martnes" userId="8e6c7bd4-2ce1-48d5-beb7-b5a8166260f8" providerId="ADAL" clId="{19027B17-AD02-4A30-91D3-968BFC692FAA}" dt="2019-09-30T19:13:47.194" v="1013" actId="20577"/>
          <ac:spMkLst>
            <pc:docMk/>
            <pc:sldMk cId="4053047000" sldId="3851"/>
            <ac:spMk id="2" creationId="{21A0BB8C-EF1E-428F-8E51-0076823B93ED}"/>
          </ac:spMkLst>
        </pc:spChg>
        <pc:spChg chg="add mod">
          <ac:chgData name="Malin Donoso Martnes" userId="8e6c7bd4-2ce1-48d5-beb7-b5a8166260f8" providerId="ADAL" clId="{19027B17-AD02-4A30-91D3-968BFC692FAA}" dt="2019-09-30T19:30:57.378" v="1325" actId="1076"/>
          <ac:spMkLst>
            <pc:docMk/>
            <pc:sldMk cId="4053047000" sldId="3851"/>
            <ac:spMk id="6" creationId="{0ED07698-89EC-4AF7-8FB7-DCBB4DA6184E}"/>
          </ac:spMkLst>
        </pc:spChg>
        <pc:spChg chg="add mod">
          <ac:chgData name="Malin Donoso Martnes" userId="8e6c7bd4-2ce1-48d5-beb7-b5a8166260f8" providerId="ADAL" clId="{19027B17-AD02-4A30-91D3-968BFC692FAA}" dt="2019-09-30T19:30:57.378" v="1325" actId="1076"/>
          <ac:spMkLst>
            <pc:docMk/>
            <pc:sldMk cId="4053047000" sldId="3851"/>
            <ac:spMk id="7" creationId="{D29EE9DA-D3A4-4B97-BBAC-A18202C63630}"/>
          </ac:spMkLst>
        </pc:spChg>
        <pc:picChg chg="add mod">
          <ac:chgData name="Malin Donoso Martnes" userId="8e6c7bd4-2ce1-48d5-beb7-b5a8166260f8" providerId="ADAL" clId="{19027B17-AD02-4A30-91D3-968BFC692FAA}" dt="2019-09-30T19:16:18.413" v="1015" actId="1076"/>
          <ac:picMkLst>
            <pc:docMk/>
            <pc:sldMk cId="4053047000" sldId="3851"/>
            <ac:picMk id="4" creationId="{85BA7E9B-1B98-4ED8-888A-43FE949522F8}"/>
          </ac:picMkLst>
        </pc:picChg>
        <pc:picChg chg="del">
          <ac:chgData name="Malin Donoso Martnes" userId="8e6c7bd4-2ce1-48d5-beb7-b5a8166260f8" providerId="ADAL" clId="{19027B17-AD02-4A30-91D3-968BFC692FAA}" dt="2019-09-30T19:12:06.701" v="985" actId="478"/>
          <ac:picMkLst>
            <pc:docMk/>
            <pc:sldMk cId="4053047000" sldId="3851"/>
            <ac:picMk id="5" creationId="{C9C17D23-64E6-485A-8BF2-F9E7A14E5ECE}"/>
          </ac:picMkLst>
        </pc:picChg>
      </pc:sldChg>
      <pc:sldChg chg="addSp delSp modSp add modTransition">
        <pc:chgData name="Malin Donoso Martnes" userId="8e6c7bd4-2ce1-48d5-beb7-b5a8166260f8" providerId="ADAL" clId="{19027B17-AD02-4A30-91D3-968BFC692FAA}" dt="2019-10-02T18:55:48.831" v="2817"/>
        <pc:sldMkLst>
          <pc:docMk/>
          <pc:sldMk cId="2429725729" sldId="3852"/>
        </pc:sldMkLst>
        <pc:spChg chg="mod">
          <ac:chgData name="Malin Donoso Martnes" userId="8e6c7bd4-2ce1-48d5-beb7-b5a8166260f8" providerId="ADAL" clId="{19027B17-AD02-4A30-91D3-968BFC692FAA}" dt="2019-09-30T19:16:52.513" v="1026" actId="20577"/>
          <ac:spMkLst>
            <pc:docMk/>
            <pc:sldMk cId="2429725729" sldId="3852"/>
            <ac:spMk id="2" creationId="{21A0BB8C-EF1E-428F-8E51-0076823B93ED}"/>
          </ac:spMkLst>
        </pc:spChg>
        <pc:spChg chg="add del mod">
          <ac:chgData name="Malin Donoso Martnes" userId="8e6c7bd4-2ce1-48d5-beb7-b5a8166260f8" providerId="ADAL" clId="{19027B17-AD02-4A30-91D3-968BFC692FAA}" dt="2019-09-30T19:16:59.364" v="1027" actId="478"/>
          <ac:spMkLst>
            <pc:docMk/>
            <pc:sldMk cId="2429725729" sldId="3852"/>
            <ac:spMk id="3" creationId="{237F4835-C436-4427-B865-FD4B42CDDF20}"/>
          </ac:spMkLst>
        </pc:spChg>
        <pc:spChg chg="del">
          <ac:chgData name="Malin Donoso Martnes" userId="8e6c7bd4-2ce1-48d5-beb7-b5a8166260f8" providerId="ADAL" clId="{19027B17-AD02-4A30-91D3-968BFC692FAA}" dt="2019-09-30T19:16:43.822" v="1021" actId="478"/>
          <ac:spMkLst>
            <pc:docMk/>
            <pc:sldMk cId="2429725729" sldId="3852"/>
            <ac:spMk id="6" creationId="{0ED07698-89EC-4AF7-8FB7-DCBB4DA6184E}"/>
          </ac:spMkLst>
        </pc:spChg>
        <pc:picChg chg="del">
          <ac:chgData name="Malin Donoso Martnes" userId="8e6c7bd4-2ce1-48d5-beb7-b5a8166260f8" providerId="ADAL" clId="{19027B17-AD02-4A30-91D3-968BFC692FAA}" dt="2019-09-30T19:16:41.425" v="1020" actId="478"/>
          <ac:picMkLst>
            <pc:docMk/>
            <pc:sldMk cId="2429725729" sldId="3852"/>
            <ac:picMk id="4" creationId="{85BA7E9B-1B98-4ED8-888A-43FE949522F8}"/>
          </ac:picMkLst>
        </pc:picChg>
        <pc:picChg chg="add mod">
          <ac:chgData name="Malin Donoso Martnes" userId="8e6c7bd4-2ce1-48d5-beb7-b5a8166260f8" providerId="ADAL" clId="{19027B17-AD02-4A30-91D3-968BFC692FAA}" dt="2019-09-30T19:20:22.979" v="1032" actId="1076"/>
          <ac:picMkLst>
            <pc:docMk/>
            <pc:sldMk cId="2429725729" sldId="3852"/>
            <ac:picMk id="7" creationId="{9EA9D95B-AFF7-4ED0-9651-96107BAC7613}"/>
          </ac:picMkLst>
        </pc:picChg>
      </pc:sldChg>
      <pc:sldChg chg="addSp delSp modSp add modTransition">
        <pc:chgData name="Malin Donoso Martnes" userId="8e6c7bd4-2ce1-48d5-beb7-b5a8166260f8" providerId="ADAL" clId="{19027B17-AD02-4A30-91D3-968BFC692FAA}" dt="2019-10-02T18:55:48.831" v="2817"/>
        <pc:sldMkLst>
          <pc:docMk/>
          <pc:sldMk cId="1721568392" sldId="3853"/>
        </pc:sldMkLst>
        <pc:spChg chg="mod">
          <ac:chgData name="Malin Donoso Martnes" userId="8e6c7bd4-2ce1-48d5-beb7-b5a8166260f8" providerId="ADAL" clId="{19027B17-AD02-4A30-91D3-968BFC692FAA}" dt="2019-09-30T19:24:46.380" v="1039" actId="20577"/>
          <ac:spMkLst>
            <pc:docMk/>
            <pc:sldMk cId="1721568392" sldId="3853"/>
            <ac:spMk id="2" creationId="{21A0BB8C-EF1E-428F-8E51-0076823B93ED}"/>
          </ac:spMkLst>
        </pc:spChg>
        <pc:picChg chg="add mod">
          <ac:chgData name="Malin Donoso Martnes" userId="8e6c7bd4-2ce1-48d5-beb7-b5a8166260f8" providerId="ADAL" clId="{19027B17-AD02-4A30-91D3-968BFC692FAA}" dt="2019-09-30T19:24:51.029" v="1040" actId="1076"/>
          <ac:picMkLst>
            <pc:docMk/>
            <pc:sldMk cId="1721568392" sldId="3853"/>
            <ac:picMk id="3" creationId="{0EE3421D-A3DD-4351-AC9A-AAFAB79D656A}"/>
          </ac:picMkLst>
        </pc:picChg>
        <pc:picChg chg="del">
          <ac:chgData name="Malin Donoso Martnes" userId="8e6c7bd4-2ce1-48d5-beb7-b5a8166260f8" providerId="ADAL" clId="{19027B17-AD02-4A30-91D3-968BFC692FAA}" dt="2019-09-30T19:20:41.862" v="1034" actId="478"/>
          <ac:picMkLst>
            <pc:docMk/>
            <pc:sldMk cId="1721568392" sldId="3853"/>
            <ac:picMk id="7" creationId="{9EA9D95B-AFF7-4ED0-9651-96107BAC7613}"/>
          </ac:picMkLst>
        </pc:picChg>
      </pc:sldChg>
      <pc:sldChg chg="addSp delSp modSp add modTransition">
        <pc:chgData name="Malin Donoso Martnes" userId="8e6c7bd4-2ce1-48d5-beb7-b5a8166260f8" providerId="ADAL" clId="{19027B17-AD02-4A30-91D3-968BFC692FAA}" dt="2019-10-03T18:56:02.775" v="2975"/>
        <pc:sldMkLst>
          <pc:docMk/>
          <pc:sldMk cId="3642142273" sldId="3854"/>
        </pc:sldMkLst>
        <pc:spChg chg="mod">
          <ac:chgData name="Malin Donoso Martnes" userId="8e6c7bd4-2ce1-48d5-beb7-b5a8166260f8" providerId="ADAL" clId="{19027B17-AD02-4A30-91D3-968BFC692FAA}" dt="2019-09-30T19:51:22.358" v="1464" actId="1076"/>
          <ac:spMkLst>
            <pc:docMk/>
            <pc:sldMk cId="3642142273" sldId="3854"/>
            <ac:spMk id="2" creationId="{C854A045-7137-4AAA-9AC7-399B283D5940}"/>
          </ac:spMkLst>
        </pc:spChg>
        <pc:spChg chg="del">
          <ac:chgData name="Malin Donoso Martnes" userId="8e6c7bd4-2ce1-48d5-beb7-b5a8166260f8" providerId="ADAL" clId="{19027B17-AD02-4A30-91D3-968BFC692FAA}" dt="2019-09-30T19:47:54.517" v="1426" actId="478"/>
          <ac:spMkLst>
            <pc:docMk/>
            <pc:sldMk cId="3642142273" sldId="3854"/>
            <ac:spMk id="3" creationId="{C5FB1595-E40F-488F-B7F0-C7213E30864F}"/>
          </ac:spMkLst>
        </pc:spChg>
        <pc:spChg chg="add del">
          <ac:chgData name="Malin Donoso Martnes" userId="8e6c7bd4-2ce1-48d5-beb7-b5a8166260f8" providerId="ADAL" clId="{19027B17-AD02-4A30-91D3-968BFC692FAA}" dt="2019-09-30T19:48:09.006" v="1428" actId="478"/>
          <ac:spMkLst>
            <pc:docMk/>
            <pc:sldMk cId="3642142273" sldId="3854"/>
            <ac:spMk id="4" creationId="{FE6BAD3C-AAD6-47D0-A1DD-F84314FB5DB7}"/>
          </ac:spMkLst>
        </pc:spChg>
        <pc:picChg chg="add del mod">
          <ac:chgData name="Malin Donoso Martnes" userId="8e6c7bd4-2ce1-48d5-beb7-b5a8166260f8" providerId="ADAL" clId="{19027B17-AD02-4A30-91D3-968BFC692FAA}" dt="2019-09-30T19:48:56.515" v="1432" actId="478"/>
          <ac:picMkLst>
            <pc:docMk/>
            <pc:sldMk cId="3642142273" sldId="3854"/>
            <ac:picMk id="3076" creationId="{18BECC00-D01B-46BA-A691-4DFA1ABAEAF8}"/>
          </ac:picMkLst>
        </pc:picChg>
        <pc:picChg chg="add del">
          <ac:chgData name="Malin Donoso Martnes" userId="8e6c7bd4-2ce1-48d5-beb7-b5a8166260f8" providerId="ADAL" clId="{19027B17-AD02-4A30-91D3-968BFC692FAA}" dt="2019-09-30T19:49:24.884" v="1434" actId="478"/>
          <ac:picMkLst>
            <pc:docMk/>
            <pc:sldMk cId="3642142273" sldId="3854"/>
            <ac:picMk id="3078" creationId="{463E17FA-F42C-491F-AA25-7509786EC400}"/>
          </ac:picMkLst>
        </pc:picChg>
        <pc:picChg chg="add mod">
          <ac:chgData name="Malin Donoso Martnes" userId="8e6c7bd4-2ce1-48d5-beb7-b5a8166260f8" providerId="ADAL" clId="{19027B17-AD02-4A30-91D3-968BFC692FAA}" dt="2019-10-03T18:41:19.851" v="2826" actId="1440"/>
          <ac:picMkLst>
            <pc:docMk/>
            <pc:sldMk cId="3642142273" sldId="3854"/>
            <ac:picMk id="3080" creationId="{E185813C-DAEA-47E5-918E-EB413D879DDA}"/>
          </ac:picMkLst>
        </pc:picChg>
      </pc:sldChg>
      <pc:sldChg chg="add del">
        <pc:chgData name="Malin Donoso Martnes" userId="8e6c7bd4-2ce1-48d5-beb7-b5a8166260f8" providerId="ADAL" clId="{19027B17-AD02-4A30-91D3-968BFC692FAA}" dt="2019-09-30T19:44:50.116" v="1403"/>
        <pc:sldMkLst>
          <pc:docMk/>
          <pc:sldMk cId="3824470101" sldId="3854"/>
        </pc:sldMkLst>
      </pc:sldChg>
      <pc:sldChg chg="modSp add del ord">
        <pc:chgData name="Malin Donoso Martnes" userId="8e6c7bd4-2ce1-48d5-beb7-b5a8166260f8" providerId="ADAL" clId="{19027B17-AD02-4A30-91D3-968BFC692FAA}" dt="2019-10-02T18:54:11.269" v="2763" actId="2696"/>
        <pc:sldMkLst>
          <pc:docMk/>
          <pc:sldMk cId="822819507" sldId="3855"/>
        </pc:sldMkLst>
        <pc:spChg chg="mod">
          <ac:chgData name="Malin Donoso Martnes" userId="8e6c7bd4-2ce1-48d5-beb7-b5a8166260f8" providerId="ADAL" clId="{19027B17-AD02-4A30-91D3-968BFC692FAA}" dt="2019-09-30T20:05:23.186" v="1590" actId="20577"/>
          <ac:spMkLst>
            <pc:docMk/>
            <pc:sldMk cId="822819507" sldId="3855"/>
            <ac:spMk id="2" creationId="{D2A726F5-983F-47DA-9FF6-3AF28BC20278}"/>
          </ac:spMkLst>
        </pc:spChg>
        <pc:spChg chg="mod">
          <ac:chgData name="Malin Donoso Martnes" userId="8e6c7bd4-2ce1-48d5-beb7-b5a8166260f8" providerId="ADAL" clId="{19027B17-AD02-4A30-91D3-968BFC692FAA}" dt="2019-09-30T20:03:36.507" v="1584" actId="20577"/>
          <ac:spMkLst>
            <pc:docMk/>
            <pc:sldMk cId="822819507" sldId="3855"/>
            <ac:spMk id="3" creationId="{EEBF4688-5C9E-43D0-8723-7BCF1C18C5D2}"/>
          </ac:spMkLst>
        </pc:spChg>
      </pc:sldChg>
      <pc:sldChg chg="addSp delSp modSp add del mod setBg modClrScheme chgLayout">
        <pc:chgData name="Malin Donoso Martnes" userId="8e6c7bd4-2ce1-48d5-beb7-b5a8166260f8" providerId="ADAL" clId="{19027B17-AD02-4A30-91D3-968BFC692FAA}" dt="2019-10-02T18:11:44.528" v="2596" actId="2696"/>
        <pc:sldMkLst>
          <pc:docMk/>
          <pc:sldMk cId="1244567637" sldId="3856"/>
        </pc:sldMkLst>
        <pc:spChg chg="mod">
          <ac:chgData name="Malin Donoso Martnes" userId="8e6c7bd4-2ce1-48d5-beb7-b5a8166260f8" providerId="ADAL" clId="{19027B17-AD02-4A30-91D3-968BFC692FAA}" dt="2019-10-02T18:04:34.877" v="2495" actId="26606"/>
          <ac:spMkLst>
            <pc:docMk/>
            <pc:sldMk cId="1244567637" sldId="3856"/>
            <ac:spMk id="2" creationId="{52B98F6B-B1E8-4A1C-9084-34107BC37A22}"/>
          </ac:spMkLst>
        </pc:spChg>
        <pc:spChg chg="add del mod">
          <ac:chgData name="Malin Donoso Martnes" userId="8e6c7bd4-2ce1-48d5-beb7-b5a8166260f8" providerId="ADAL" clId="{19027B17-AD02-4A30-91D3-968BFC692FAA}" dt="2019-10-02T18:04:34.877" v="2495" actId="26606"/>
          <ac:spMkLst>
            <pc:docMk/>
            <pc:sldMk cId="1244567637" sldId="3856"/>
            <ac:spMk id="3" creationId="{6A235AE6-F051-4C1B-B8A2-57119EC79F63}"/>
          </ac:spMkLst>
        </pc:spChg>
        <pc:spChg chg="add del mod">
          <ac:chgData name="Malin Donoso Martnes" userId="8e6c7bd4-2ce1-48d5-beb7-b5a8166260f8" providerId="ADAL" clId="{19027B17-AD02-4A30-91D3-968BFC692FAA}" dt="2019-10-02T18:04:19.181" v="2486"/>
          <ac:spMkLst>
            <pc:docMk/>
            <pc:sldMk cId="1244567637" sldId="3856"/>
            <ac:spMk id="4" creationId="{36CA95F5-E832-4AC6-8D5C-B7CF62117275}"/>
          </ac:spMkLst>
        </pc:spChg>
        <pc:spChg chg="add del mod">
          <ac:chgData name="Malin Donoso Martnes" userId="8e6c7bd4-2ce1-48d5-beb7-b5a8166260f8" providerId="ADAL" clId="{19027B17-AD02-4A30-91D3-968BFC692FAA}" dt="2019-10-02T18:04:32.634" v="2490" actId="26606"/>
          <ac:spMkLst>
            <pc:docMk/>
            <pc:sldMk cId="1244567637" sldId="3856"/>
            <ac:spMk id="7" creationId="{AA7A1553-67DE-4838-BD40-3B175E0C681F}"/>
          </ac:spMkLst>
        </pc:spChg>
        <pc:spChg chg="add del mod">
          <ac:chgData name="Malin Donoso Martnes" userId="8e6c7bd4-2ce1-48d5-beb7-b5a8166260f8" providerId="ADAL" clId="{19027B17-AD02-4A30-91D3-968BFC692FAA}" dt="2019-10-02T18:04:33.486" v="2492" actId="26606"/>
          <ac:spMkLst>
            <pc:docMk/>
            <pc:sldMk cId="1244567637" sldId="3856"/>
            <ac:spMk id="11" creationId="{6A235AE6-F051-4C1B-B8A2-57119EC79F63}"/>
          </ac:spMkLst>
        </pc:spChg>
        <pc:spChg chg="add del mod">
          <ac:chgData name="Malin Donoso Martnes" userId="8e6c7bd4-2ce1-48d5-beb7-b5a8166260f8" providerId="ADAL" clId="{19027B17-AD02-4A30-91D3-968BFC692FAA}" dt="2019-10-02T18:04:33.486" v="2492" actId="26606"/>
          <ac:spMkLst>
            <pc:docMk/>
            <pc:sldMk cId="1244567637" sldId="3856"/>
            <ac:spMk id="12" creationId="{3D99D52C-EFC1-4CB0-8D2D-E3E563438206}"/>
          </ac:spMkLst>
        </pc:spChg>
        <pc:spChg chg="add del mod">
          <ac:chgData name="Malin Donoso Martnes" userId="8e6c7bd4-2ce1-48d5-beb7-b5a8166260f8" providerId="ADAL" clId="{19027B17-AD02-4A30-91D3-968BFC692FAA}" dt="2019-10-02T18:04:34.816" v="2494" actId="26606"/>
          <ac:spMkLst>
            <pc:docMk/>
            <pc:sldMk cId="1244567637" sldId="3856"/>
            <ac:spMk id="14" creationId="{1E8E56B5-547E-4AA0-B994-F3F2771A78EF}"/>
          </ac:spMkLst>
        </pc:spChg>
        <pc:spChg chg="add del mod">
          <ac:chgData name="Malin Donoso Martnes" userId="8e6c7bd4-2ce1-48d5-beb7-b5a8166260f8" providerId="ADAL" clId="{19027B17-AD02-4A30-91D3-968BFC692FAA}" dt="2019-10-02T18:04:34.816" v="2494" actId="26606"/>
          <ac:spMkLst>
            <pc:docMk/>
            <pc:sldMk cId="1244567637" sldId="3856"/>
            <ac:spMk id="15" creationId="{6A235AE6-F051-4C1B-B8A2-57119EC79F63}"/>
          </ac:spMkLst>
        </pc:spChg>
        <pc:graphicFrameChg chg="add del">
          <ac:chgData name="Malin Donoso Martnes" userId="8e6c7bd4-2ce1-48d5-beb7-b5a8166260f8" providerId="ADAL" clId="{19027B17-AD02-4A30-91D3-968BFC692FAA}" dt="2019-10-02T18:04:30.918" v="2488" actId="26606"/>
          <ac:graphicFrameMkLst>
            <pc:docMk/>
            <pc:sldMk cId="1244567637" sldId="3856"/>
            <ac:graphicFrameMk id="5" creationId="{4B67E1F6-0981-4990-A537-F89C0647988A}"/>
          </ac:graphicFrameMkLst>
        </pc:graphicFrameChg>
        <pc:graphicFrameChg chg="add del mod">
          <ac:chgData name="Malin Donoso Martnes" userId="8e6c7bd4-2ce1-48d5-beb7-b5a8166260f8" providerId="ADAL" clId="{19027B17-AD02-4A30-91D3-968BFC692FAA}" dt="2019-10-02T18:03:59.411" v="2476" actId="26606"/>
          <ac:graphicFrameMkLst>
            <pc:docMk/>
            <pc:sldMk cId="1244567637" sldId="3856"/>
            <ac:graphicFrameMk id="6" creationId="{6BAF38A1-F4F7-4CB5-BAB4-544064893AC8}"/>
          </ac:graphicFrameMkLst>
        </pc:graphicFrameChg>
        <pc:graphicFrameChg chg="add del">
          <ac:chgData name="Malin Donoso Martnes" userId="8e6c7bd4-2ce1-48d5-beb7-b5a8166260f8" providerId="ADAL" clId="{19027B17-AD02-4A30-91D3-968BFC692FAA}" dt="2019-10-02T18:04:00.721" v="2478" actId="26606"/>
          <ac:graphicFrameMkLst>
            <pc:docMk/>
            <pc:sldMk cId="1244567637" sldId="3856"/>
            <ac:graphicFrameMk id="8" creationId="{84C44213-295B-49AB-AE9D-CA19C09D7587}"/>
          </ac:graphicFrameMkLst>
        </pc:graphicFrameChg>
        <pc:graphicFrameChg chg="add del mod">
          <ac:chgData name="Malin Donoso Martnes" userId="8e6c7bd4-2ce1-48d5-beb7-b5a8166260f8" providerId="ADAL" clId="{19027B17-AD02-4A30-91D3-968BFC692FAA}" dt="2019-10-02T18:04:32.634" v="2490" actId="26606"/>
          <ac:graphicFrameMkLst>
            <pc:docMk/>
            <pc:sldMk cId="1244567637" sldId="3856"/>
            <ac:graphicFrameMk id="9" creationId="{3EC906B0-A35C-4340-8DE5-80ECCB7EA679}"/>
          </ac:graphicFrameMkLst>
        </pc:graphicFrameChg>
        <pc:graphicFrameChg chg="add del mod">
          <ac:chgData name="Malin Donoso Martnes" userId="8e6c7bd4-2ce1-48d5-beb7-b5a8166260f8" providerId="ADAL" clId="{19027B17-AD02-4A30-91D3-968BFC692FAA}" dt="2019-10-02T18:04:08.147" v="2480" actId="26606"/>
          <ac:graphicFrameMkLst>
            <pc:docMk/>
            <pc:sldMk cId="1244567637" sldId="3856"/>
            <ac:graphicFrameMk id="10" creationId="{6BAF38A1-F4F7-4CB5-BAB4-544064893AC8}"/>
          </ac:graphicFrameMkLst>
        </pc:graphicFrameChg>
        <pc:graphicFrameChg chg="add mod">
          <ac:chgData name="Malin Donoso Martnes" userId="8e6c7bd4-2ce1-48d5-beb7-b5a8166260f8" providerId="ADAL" clId="{19027B17-AD02-4A30-91D3-968BFC692FAA}" dt="2019-10-02T18:07:02.177" v="2517" actId="12100"/>
          <ac:graphicFrameMkLst>
            <pc:docMk/>
            <pc:sldMk cId="1244567637" sldId="3856"/>
            <ac:graphicFrameMk id="17" creationId="{4B67E1F6-0981-4990-A537-F89C0647988A}"/>
          </ac:graphicFrameMkLst>
        </pc:graphicFrameChg>
      </pc:sldChg>
      <pc:sldChg chg="addSp delSp modSp add mod ord modTransition setBg modClrScheme chgLayout modNotesTx">
        <pc:chgData name="Malin Donoso Martnes" userId="8e6c7bd4-2ce1-48d5-beb7-b5a8166260f8" providerId="ADAL" clId="{19027B17-AD02-4A30-91D3-968BFC692FAA}" dt="2019-10-02T18:55:28.873" v="2814"/>
        <pc:sldMkLst>
          <pc:docMk/>
          <pc:sldMk cId="1638463090" sldId="3857"/>
        </pc:sldMkLst>
        <pc:spChg chg="mod">
          <ac:chgData name="Malin Donoso Martnes" userId="8e6c7bd4-2ce1-48d5-beb7-b5a8166260f8" providerId="ADAL" clId="{19027B17-AD02-4A30-91D3-968BFC692FAA}" dt="2019-10-02T18:05:51.413" v="2513" actId="26606"/>
          <ac:spMkLst>
            <pc:docMk/>
            <pc:sldMk cId="1638463090" sldId="3857"/>
            <ac:spMk id="2" creationId="{52B98F6B-B1E8-4A1C-9084-34107BC37A22}"/>
          </ac:spMkLst>
        </pc:spChg>
        <pc:spChg chg="add del mod">
          <ac:chgData name="Malin Donoso Martnes" userId="8e6c7bd4-2ce1-48d5-beb7-b5a8166260f8" providerId="ADAL" clId="{19027B17-AD02-4A30-91D3-968BFC692FAA}" dt="2019-10-02T18:05:37.036" v="2511" actId="26606"/>
          <ac:spMkLst>
            <pc:docMk/>
            <pc:sldMk cId="1638463090" sldId="3857"/>
            <ac:spMk id="3" creationId="{6A235AE6-F051-4C1B-B8A2-57119EC79F63}"/>
          </ac:spMkLst>
        </pc:spChg>
        <pc:spChg chg="add del mod">
          <ac:chgData name="Malin Donoso Martnes" userId="8e6c7bd4-2ce1-48d5-beb7-b5a8166260f8" providerId="ADAL" clId="{19027B17-AD02-4A30-91D3-968BFC692FAA}" dt="2019-10-02T18:05:21.848" v="2508"/>
          <ac:spMkLst>
            <pc:docMk/>
            <pc:sldMk cId="1638463090" sldId="3857"/>
            <ac:spMk id="4" creationId="{6932044A-5350-44E1-99C5-947BA7FF29F7}"/>
          </ac:spMkLst>
        </pc:spChg>
        <pc:spChg chg="add del mod">
          <ac:chgData name="Malin Donoso Martnes" userId="8e6c7bd4-2ce1-48d5-beb7-b5a8166260f8" providerId="ADAL" clId="{19027B17-AD02-4A30-91D3-968BFC692FAA}" dt="2019-10-02T18:05:42.312" v="2512" actId="478"/>
          <ac:spMkLst>
            <pc:docMk/>
            <pc:sldMk cId="1638463090" sldId="3857"/>
            <ac:spMk id="7" creationId="{1DDD2FEF-003D-4DD6-951E-E2D2D8E4BB30}"/>
          </ac:spMkLst>
        </pc:spChg>
        <pc:spChg chg="add del mod">
          <ac:chgData name="Malin Donoso Martnes" userId="8e6c7bd4-2ce1-48d5-beb7-b5a8166260f8" providerId="ADAL" clId="{19027B17-AD02-4A30-91D3-968BFC692FAA}" dt="2019-10-02T18:03:15.635" v="2474" actId="26606"/>
          <ac:spMkLst>
            <pc:docMk/>
            <pc:sldMk cId="1638463090" sldId="3857"/>
            <ac:spMk id="12" creationId="{6A235AE6-F051-4C1B-B8A2-57119EC79F63}"/>
          </ac:spMkLst>
        </pc:spChg>
        <pc:graphicFrameChg chg="add mod modGraphic">
          <ac:chgData name="Malin Donoso Martnes" userId="8e6c7bd4-2ce1-48d5-beb7-b5a8166260f8" providerId="ADAL" clId="{19027B17-AD02-4A30-91D3-968BFC692FAA}" dt="2019-10-02T18:08:06.067" v="2520"/>
          <ac:graphicFrameMkLst>
            <pc:docMk/>
            <pc:sldMk cId="1638463090" sldId="3857"/>
            <ac:graphicFrameMk id="5" creationId="{9329A92D-3184-4F14-9B15-BB03F58909A8}"/>
          </ac:graphicFrameMkLst>
        </pc:graphicFrameChg>
        <pc:graphicFrameChg chg="add del mod">
          <ac:chgData name="Malin Donoso Martnes" userId="8e6c7bd4-2ce1-48d5-beb7-b5a8166260f8" providerId="ADAL" clId="{19027B17-AD02-4A30-91D3-968BFC692FAA}" dt="2019-10-02T18:02:59.696" v="2468" actId="26606"/>
          <ac:graphicFrameMkLst>
            <pc:docMk/>
            <pc:sldMk cId="1638463090" sldId="3857"/>
            <ac:graphicFrameMk id="6" creationId="{C5AA0F52-9FD3-4716-B7F0-F8BB6FBAE364}"/>
          </ac:graphicFrameMkLst>
        </pc:graphicFrameChg>
        <pc:graphicFrameChg chg="add del">
          <ac:chgData name="Malin Donoso Martnes" userId="8e6c7bd4-2ce1-48d5-beb7-b5a8166260f8" providerId="ADAL" clId="{19027B17-AD02-4A30-91D3-968BFC692FAA}" dt="2019-10-02T18:03:03.375" v="2470" actId="26606"/>
          <ac:graphicFrameMkLst>
            <pc:docMk/>
            <pc:sldMk cId="1638463090" sldId="3857"/>
            <ac:graphicFrameMk id="8" creationId="{7535D3AF-9314-41E6-9487-2AA34EBB9FD2}"/>
          </ac:graphicFrameMkLst>
        </pc:graphicFrameChg>
        <pc:graphicFrameChg chg="add del mod">
          <ac:chgData name="Malin Donoso Martnes" userId="8e6c7bd4-2ce1-48d5-beb7-b5a8166260f8" providerId="ADAL" clId="{19027B17-AD02-4A30-91D3-968BFC692FAA}" dt="2019-10-02T18:03:13.512" v="2472" actId="26606"/>
          <ac:graphicFrameMkLst>
            <pc:docMk/>
            <pc:sldMk cId="1638463090" sldId="3857"/>
            <ac:graphicFrameMk id="10" creationId="{C5AA0F52-9FD3-4716-B7F0-F8BB6FBAE364}"/>
          </ac:graphicFrameMkLst>
        </pc:graphicFrameChg>
      </pc:sldChg>
      <pc:sldChg chg="addSp delSp modSp add mod modTransition setBg modNotesTx">
        <pc:chgData name="Malin Donoso Martnes" userId="8e6c7bd4-2ce1-48d5-beb7-b5a8166260f8" providerId="ADAL" clId="{19027B17-AD02-4A30-91D3-968BFC692FAA}" dt="2019-10-02T18:55:39.020" v="2816"/>
        <pc:sldMkLst>
          <pc:docMk/>
          <pc:sldMk cId="292649941" sldId="3858"/>
        </pc:sldMkLst>
        <pc:spChg chg="mod">
          <ac:chgData name="Malin Donoso Martnes" userId="8e6c7bd4-2ce1-48d5-beb7-b5a8166260f8" providerId="ADAL" clId="{19027B17-AD02-4A30-91D3-968BFC692FAA}" dt="2019-10-02T18:04:57.180" v="2502" actId="26606"/>
          <ac:spMkLst>
            <pc:docMk/>
            <pc:sldMk cId="292649941" sldId="3858"/>
            <ac:spMk id="2" creationId="{52B98F6B-B1E8-4A1C-9084-34107BC37A22}"/>
          </ac:spMkLst>
        </pc:spChg>
        <pc:spChg chg="del mod">
          <ac:chgData name="Malin Donoso Martnes" userId="8e6c7bd4-2ce1-48d5-beb7-b5a8166260f8" providerId="ADAL" clId="{19027B17-AD02-4A30-91D3-968BFC692FAA}" dt="2019-10-02T18:04:57.180" v="2502" actId="26606"/>
          <ac:spMkLst>
            <pc:docMk/>
            <pc:sldMk cId="292649941" sldId="3858"/>
            <ac:spMk id="3" creationId="{6A235AE6-F051-4C1B-B8A2-57119EC79F63}"/>
          </ac:spMkLst>
        </pc:spChg>
        <pc:spChg chg="add del mod">
          <ac:chgData name="Malin Donoso Martnes" userId="8e6c7bd4-2ce1-48d5-beb7-b5a8166260f8" providerId="ADAL" clId="{19027B17-AD02-4A30-91D3-968BFC692FAA}" dt="2019-10-02T18:04:51.569" v="2501"/>
          <ac:spMkLst>
            <pc:docMk/>
            <pc:sldMk cId="292649941" sldId="3858"/>
            <ac:spMk id="4" creationId="{4017EE7F-754E-4AF8-872E-423274620464}"/>
          </ac:spMkLst>
        </pc:spChg>
        <pc:graphicFrameChg chg="add mod">
          <ac:chgData name="Malin Donoso Martnes" userId="8e6c7bd4-2ce1-48d5-beb7-b5a8166260f8" providerId="ADAL" clId="{19027B17-AD02-4A30-91D3-968BFC692FAA}" dt="2019-10-02T18:07:22.581" v="2519" actId="12100"/>
          <ac:graphicFrameMkLst>
            <pc:docMk/>
            <pc:sldMk cId="292649941" sldId="3858"/>
            <ac:graphicFrameMk id="5" creationId="{EC506F57-BF64-44C9-81C5-5B5ABDE5E94A}"/>
          </ac:graphicFrameMkLst>
        </pc:graphicFrameChg>
      </pc:sldChg>
      <pc:sldChg chg="modSp add modTransition setBg modAnim">
        <pc:chgData name="Malin Donoso Martnes" userId="8e6c7bd4-2ce1-48d5-beb7-b5a8166260f8" providerId="ADAL" clId="{19027B17-AD02-4A30-91D3-968BFC692FAA}" dt="2019-10-02T18:52:27.991" v="2758"/>
        <pc:sldMkLst>
          <pc:docMk/>
          <pc:sldMk cId="502729790" sldId="3859"/>
        </pc:sldMkLst>
        <pc:graphicFrameChg chg="mod">
          <ac:chgData name="Malin Donoso Martnes" userId="8e6c7bd4-2ce1-48d5-beb7-b5a8166260f8" providerId="ADAL" clId="{19027B17-AD02-4A30-91D3-968BFC692FAA}" dt="2019-10-02T18:10:20.817" v="2565"/>
          <ac:graphicFrameMkLst>
            <pc:docMk/>
            <pc:sldMk cId="502729790" sldId="3859"/>
            <ac:graphicFrameMk id="5" creationId="{9329A92D-3184-4F14-9B15-BB03F58909A8}"/>
          </ac:graphicFrameMkLst>
        </pc:graphicFrameChg>
      </pc:sldChg>
      <pc:sldChg chg="add del">
        <pc:chgData name="Malin Donoso Martnes" userId="8e6c7bd4-2ce1-48d5-beb7-b5a8166260f8" providerId="ADAL" clId="{19027B17-AD02-4A30-91D3-968BFC692FAA}" dt="2019-10-02T17:39:10.761" v="1846" actId="2696"/>
        <pc:sldMkLst>
          <pc:docMk/>
          <pc:sldMk cId="1276644842" sldId="3859"/>
        </pc:sldMkLst>
      </pc:sldChg>
      <pc:sldChg chg="modSp add modTransition setBg modNotesTx">
        <pc:chgData name="Malin Donoso Martnes" userId="8e6c7bd4-2ce1-48d5-beb7-b5a8166260f8" providerId="ADAL" clId="{19027B17-AD02-4A30-91D3-968BFC692FAA}" dt="2019-10-02T18:55:35.901" v="2815"/>
        <pc:sldMkLst>
          <pc:docMk/>
          <pc:sldMk cId="4072703940" sldId="3860"/>
        </pc:sldMkLst>
        <pc:graphicFrameChg chg="mod">
          <ac:chgData name="Malin Donoso Martnes" userId="8e6c7bd4-2ce1-48d5-beb7-b5a8166260f8" providerId="ADAL" clId="{19027B17-AD02-4A30-91D3-968BFC692FAA}" dt="2019-10-02T18:11:31.471" v="2595" actId="20577"/>
          <ac:graphicFrameMkLst>
            <pc:docMk/>
            <pc:sldMk cId="4072703940" sldId="3860"/>
            <ac:graphicFrameMk id="17" creationId="{4B67E1F6-0981-4990-A537-F89C0647988A}"/>
          </ac:graphicFrameMkLst>
        </pc:graphicFrameChg>
      </pc:sldChg>
      <pc:sldChg chg="modSp add modTransition setBg">
        <pc:chgData name="Malin Donoso Martnes" userId="8e6c7bd4-2ce1-48d5-beb7-b5a8166260f8" providerId="ADAL" clId="{19027B17-AD02-4A30-91D3-968BFC692FAA}" dt="2019-10-02T18:52:44.762" v="2760"/>
        <pc:sldMkLst>
          <pc:docMk/>
          <pc:sldMk cId="1874467170" sldId="3861"/>
        </pc:sldMkLst>
        <pc:graphicFrameChg chg="mod">
          <ac:chgData name="Malin Donoso Martnes" userId="8e6c7bd4-2ce1-48d5-beb7-b5a8166260f8" providerId="ADAL" clId="{19027B17-AD02-4A30-91D3-968BFC692FAA}" dt="2019-10-02T18:21:07.379" v="2663"/>
          <ac:graphicFrameMkLst>
            <pc:docMk/>
            <pc:sldMk cId="1874467170" sldId="3861"/>
            <ac:graphicFrameMk id="5" creationId="{EC506F57-BF64-44C9-81C5-5B5ABDE5E94A}"/>
          </ac:graphicFrameMkLst>
        </pc:graphicFrameChg>
      </pc:sldChg>
      <pc:sldChg chg="modSp add modTransition">
        <pc:chgData name="Malin Donoso Martnes" userId="8e6c7bd4-2ce1-48d5-beb7-b5a8166260f8" providerId="ADAL" clId="{19027B17-AD02-4A30-91D3-968BFC692FAA}" dt="2019-10-02T18:52:38.980" v="2759"/>
        <pc:sldMkLst>
          <pc:docMk/>
          <pc:sldMk cId="867854317" sldId="3862"/>
        </pc:sldMkLst>
        <pc:graphicFrameChg chg="mod">
          <ac:chgData name="Malin Donoso Martnes" userId="8e6c7bd4-2ce1-48d5-beb7-b5a8166260f8" providerId="ADAL" clId="{19027B17-AD02-4A30-91D3-968BFC692FAA}" dt="2019-10-02T18:14:29.535" v="2630"/>
          <ac:graphicFrameMkLst>
            <pc:docMk/>
            <pc:sldMk cId="867854317" sldId="3862"/>
            <ac:graphicFrameMk id="17" creationId="{4B67E1F6-0981-4990-A537-F89C0647988A}"/>
          </ac:graphicFrameMkLst>
        </pc:graphicFrameChg>
      </pc:sldChg>
      <pc:sldChg chg="addSp delSp modSp add modTransition">
        <pc:chgData name="Malin Donoso Martnes" userId="8e6c7bd4-2ce1-48d5-beb7-b5a8166260f8" providerId="ADAL" clId="{19027B17-AD02-4A30-91D3-968BFC692FAA}" dt="2019-10-03T18:56:14.229" v="2976"/>
        <pc:sldMkLst>
          <pc:docMk/>
          <pc:sldMk cId="2697314298" sldId="3863"/>
        </pc:sldMkLst>
        <pc:spChg chg="del">
          <ac:chgData name="Malin Donoso Martnes" userId="8e6c7bd4-2ce1-48d5-beb7-b5a8166260f8" providerId="ADAL" clId="{19027B17-AD02-4A30-91D3-968BFC692FAA}" dt="2019-10-02T18:54:27.234" v="2765"/>
          <ac:spMkLst>
            <pc:docMk/>
            <pc:sldMk cId="2697314298" sldId="3863"/>
            <ac:spMk id="2" creationId="{B3C01CC4-A36B-4D5D-9BD0-2317CE3BBE37}"/>
          </ac:spMkLst>
        </pc:spChg>
        <pc:spChg chg="del">
          <ac:chgData name="Malin Donoso Martnes" userId="8e6c7bd4-2ce1-48d5-beb7-b5a8166260f8" providerId="ADAL" clId="{19027B17-AD02-4A30-91D3-968BFC692FAA}" dt="2019-10-02T18:54:27.234" v="2765"/>
          <ac:spMkLst>
            <pc:docMk/>
            <pc:sldMk cId="2697314298" sldId="3863"/>
            <ac:spMk id="3" creationId="{2465254C-F399-4C82-ABED-5FDBEE4B963D}"/>
          </ac:spMkLst>
        </pc:spChg>
        <pc:spChg chg="add mod">
          <ac:chgData name="Malin Donoso Martnes" userId="8e6c7bd4-2ce1-48d5-beb7-b5a8166260f8" providerId="ADAL" clId="{19027B17-AD02-4A30-91D3-968BFC692FAA}" dt="2019-10-03T18:41:44.693" v="2840" actId="1076"/>
          <ac:spMkLst>
            <pc:docMk/>
            <pc:sldMk cId="2697314298" sldId="3863"/>
            <ac:spMk id="4" creationId="{00627F14-3DD6-42DF-B8BC-204B7B795B71}"/>
          </ac:spMkLst>
        </pc:spChg>
        <pc:spChg chg="add del mod">
          <ac:chgData name="Malin Donoso Martnes" userId="8e6c7bd4-2ce1-48d5-beb7-b5a8166260f8" providerId="ADAL" clId="{19027B17-AD02-4A30-91D3-968BFC692FAA}" dt="2019-10-02T18:54:58.919" v="2812" actId="478"/>
          <ac:spMkLst>
            <pc:docMk/>
            <pc:sldMk cId="2697314298" sldId="3863"/>
            <ac:spMk id="5" creationId="{5DCB0024-7CDB-4738-8810-AE0496A0BDE7}"/>
          </ac:spMkLst>
        </pc:spChg>
        <pc:spChg chg="add del mod">
          <ac:chgData name="Malin Donoso Martnes" userId="8e6c7bd4-2ce1-48d5-beb7-b5a8166260f8" providerId="ADAL" clId="{19027B17-AD02-4A30-91D3-968BFC692FAA}" dt="2019-10-03T18:55:11.015" v="2972" actId="478"/>
          <ac:spMkLst>
            <pc:docMk/>
            <pc:sldMk cId="2697314298" sldId="3863"/>
            <ac:spMk id="5" creationId="{FED9846E-889B-4D62-9995-33B493B95E5A}"/>
          </ac:spMkLst>
        </pc:spChg>
        <pc:picChg chg="add del mod">
          <ac:chgData name="Malin Donoso Martnes" userId="8e6c7bd4-2ce1-48d5-beb7-b5a8166260f8" providerId="ADAL" clId="{19027B17-AD02-4A30-91D3-968BFC692FAA}" dt="2019-10-03T18:42:36.136" v="2846"/>
          <ac:picMkLst>
            <pc:docMk/>
            <pc:sldMk cId="2697314298" sldId="3863"/>
            <ac:picMk id="3" creationId="{301381DC-4848-4C6B-8298-152141ECC761}"/>
          </ac:picMkLst>
        </pc:picChg>
        <pc:picChg chg="add mod">
          <ac:chgData name="Malin Donoso Martnes" userId="8e6c7bd4-2ce1-48d5-beb7-b5a8166260f8" providerId="ADAL" clId="{19027B17-AD02-4A30-91D3-968BFC692FAA}" dt="2019-10-03T18:55:15.577" v="2973" actId="1076"/>
          <ac:picMkLst>
            <pc:docMk/>
            <pc:sldMk cId="2697314298" sldId="3863"/>
            <ac:picMk id="7" creationId="{4D31FAA8-AD78-446E-AF4A-F69DC3716EC3}"/>
          </ac:picMkLst>
        </pc:picChg>
      </pc:sldChg>
      <pc:sldChg chg="addSp delSp modSp add">
        <pc:chgData name="Malin Donoso Martnes" userId="8e6c7bd4-2ce1-48d5-beb7-b5a8166260f8" providerId="ADAL" clId="{19027B17-AD02-4A30-91D3-968BFC692FAA}" dt="2019-10-03T18:44:49.801" v="2888" actId="1440"/>
        <pc:sldMkLst>
          <pc:docMk/>
          <pc:sldMk cId="1299620946" sldId="3864"/>
        </pc:sldMkLst>
        <pc:spChg chg="mod">
          <ac:chgData name="Malin Donoso Martnes" userId="8e6c7bd4-2ce1-48d5-beb7-b5a8166260f8" providerId="ADAL" clId="{19027B17-AD02-4A30-91D3-968BFC692FAA}" dt="2019-10-03T18:44:41.047" v="2887" actId="20577"/>
          <ac:spMkLst>
            <pc:docMk/>
            <pc:sldMk cId="1299620946" sldId="3864"/>
            <ac:spMk id="2" creationId="{0993C32F-BF3D-48BD-B273-C7DEC4CFAFD3}"/>
          </ac:spMkLst>
        </pc:spChg>
        <pc:spChg chg="del">
          <ac:chgData name="Malin Donoso Martnes" userId="8e6c7bd4-2ce1-48d5-beb7-b5a8166260f8" providerId="ADAL" clId="{19027B17-AD02-4A30-91D3-968BFC692FAA}" dt="2019-10-03T18:43:51.299" v="2864" actId="478"/>
          <ac:spMkLst>
            <pc:docMk/>
            <pc:sldMk cId="1299620946" sldId="3864"/>
            <ac:spMk id="3" creationId="{CAAB0583-F68E-4174-B96D-681F36DC3BBF}"/>
          </ac:spMkLst>
        </pc:spChg>
        <pc:spChg chg="add del">
          <ac:chgData name="Malin Donoso Martnes" userId="8e6c7bd4-2ce1-48d5-beb7-b5a8166260f8" providerId="ADAL" clId="{19027B17-AD02-4A30-91D3-968BFC692FAA}" dt="2019-10-03T18:44:01.697" v="2866" actId="478"/>
          <ac:spMkLst>
            <pc:docMk/>
            <pc:sldMk cId="1299620946" sldId="3864"/>
            <ac:spMk id="5" creationId="{FD4B2AD3-2FB0-486A-9F64-DC7EDFD0AAA8}"/>
          </ac:spMkLst>
        </pc:spChg>
        <pc:picChg chg="add mod">
          <ac:chgData name="Malin Donoso Martnes" userId="8e6c7bd4-2ce1-48d5-beb7-b5a8166260f8" providerId="ADAL" clId="{19027B17-AD02-4A30-91D3-968BFC692FAA}" dt="2019-10-03T18:44:49.801" v="2888" actId="1440"/>
          <ac:picMkLst>
            <pc:docMk/>
            <pc:sldMk cId="1299620946" sldId="3864"/>
            <ac:picMk id="4" creationId="{C911CBB2-9C1B-45C0-9C55-12BCBC696931}"/>
          </ac:picMkLst>
        </pc:picChg>
      </pc:sldChg>
      <pc:sldChg chg="delSp modSp add modTransition modAnim">
        <pc:chgData name="Malin Donoso Martnes" userId="8e6c7bd4-2ce1-48d5-beb7-b5a8166260f8" providerId="ADAL" clId="{19027B17-AD02-4A30-91D3-968BFC692FAA}" dt="2019-10-03T18:53:51.362" v="2964"/>
        <pc:sldMkLst>
          <pc:docMk/>
          <pc:sldMk cId="3540062438" sldId="3865"/>
        </pc:sldMkLst>
        <pc:picChg chg="del">
          <ac:chgData name="Malin Donoso Martnes" userId="8e6c7bd4-2ce1-48d5-beb7-b5a8166260f8" providerId="ADAL" clId="{19027B17-AD02-4A30-91D3-968BFC692FAA}" dt="2019-10-03T18:51:50.147" v="2947" actId="478"/>
          <ac:picMkLst>
            <pc:docMk/>
            <pc:sldMk cId="3540062438" sldId="3865"/>
            <ac:picMk id="2050" creationId="{86027324-38A1-4A68-A062-2013C439E5C0}"/>
          </ac:picMkLst>
        </pc:picChg>
        <pc:picChg chg="mod">
          <ac:chgData name="Malin Donoso Martnes" userId="8e6c7bd4-2ce1-48d5-beb7-b5a8166260f8" providerId="ADAL" clId="{19027B17-AD02-4A30-91D3-968BFC692FAA}" dt="2019-10-03T18:51:59.236" v="2948" actId="1076"/>
          <ac:picMkLst>
            <pc:docMk/>
            <pc:sldMk cId="3540062438" sldId="3865"/>
            <ac:picMk id="2052" creationId="{7D9C67A3-8EAB-4230-AF7C-1AEA2C54DD32}"/>
          </ac:picMkLst>
        </pc:picChg>
        <pc:picChg chg="del">
          <ac:chgData name="Malin Donoso Martnes" userId="8e6c7bd4-2ce1-48d5-beb7-b5a8166260f8" providerId="ADAL" clId="{19027B17-AD02-4A30-91D3-968BFC692FAA}" dt="2019-10-03T18:51:47.386" v="2946" actId="478"/>
          <ac:picMkLst>
            <pc:docMk/>
            <pc:sldMk cId="3540062438" sldId="3865"/>
            <ac:picMk id="2054" creationId="{38D6FA84-36D4-4496-86EC-488CC3B1B62B}"/>
          </ac:picMkLst>
        </pc:picChg>
      </pc:sldChg>
      <pc:sldChg chg="delSp modSp add modTransition modAnim">
        <pc:chgData name="Malin Donoso Martnes" userId="8e6c7bd4-2ce1-48d5-beb7-b5a8166260f8" providerId="ADAL" clId="{19027B17-AD02-4A30-91D3-968BFC692FAA}" dt="2019-10-03T18:53:56.094" v="2965"/>
        <pc:sldMkLst>
          <pc:docMk/>
          <pc:sldMk cId="1022596664" sldId="3866"/>
        </pc:sldMkLst>
        <pc:picChg chg="del">
          <ac:chgData name="Malin Donoso Martnes" userId="8e6c7bd4-2ce1-48d5-beb7-b5a8166260f8" providerId="ADAL" clId="{19027B17-AD02-4A30-91D3-968BFC692FAA}" dt="2019-10-03T18:52:12.019" v="2951" actId="478"/>
          <ac:picMkLst>
            <pc:docMk/>
            <pc:sldMk cId="1022596664" sldId="3866"/>
            <ac:picMk id="2050" creationId="{86027324-38A1-4A68-A062-2013C439E5C0}"/>
          </ac:picMkLst>
        </pc:picChg>
        <pc:picChg chg="del">
          <ac:chgData name="Malin Donoso Martnes" userId="8e6c7bd4-2ce1-48d5-beb7-b5a8166260f8" providerId="ADAL" clId="{19027B17-AD02-4A30-91D3-968BFC692FAA}" dt="2019-10-03T18:52:11.297" v="2950" actId="478"/>
          <ac:picMkLst>
            <pc:docMk/>
            <pc:sldMk cId="1022596664" sldId="3866"/>
            <ac:picMk id="2052" creationId="{7D9C67A3-8EAB-4230-AF7C-1AEA2C54DD32}"/>
          </ac:picMkLst>
        </pc:picChg>
        <pc:picChg chg="mod">
          <ac:chgData name="Malin Donoso Martnes" userId="8e6c7bd4-2ce1-48d5-beb7-b5a8166260f8" providerId="ADAL" clId="{19027B17-AD02-4A30-91D3-968BFC692FAA}" dt="2019-10-03T18:52:16.106" v="2953" actId="1076"/>
          <ac:picMkLst>
            <pc:docMk/>
            <pc:sldMk cId="1022596664" sldId="3866"/>
            <ac:picMk id="2054" creationId="{38D6FA84-36D4-4496-86EC-488CC3B1B62B}"/>
          </ac:picMkLst>
        </pc:picChg>
      </pc:sldChg>
      <pc:sldChg chg="delSp modSp add modAnim">
        <pc:chgData name="Malin Donoso Martnes" userId="8e6c7bd4-2ce1-48d5-beb7-b5a8166260f8" providerId="ADAL" clId="{19027B17-AD02-4A30-91D3-968BFC692FAA}" dt="2019-10-03T19:02:08.730" v="3018"/>
        <pc:sldMkLst>
          <pc:docMk/>
          <pc:sldMk cId="2778181617" sldId="3867"/>
        </pc:sldMkLst>
        <pc:spChg chg="del">
          <ac:chgData name="Malin Donoso Martnes" userId="8e6c7bd4-2ce1-48d5-beb7-b5a8166260f8" providerId="ADAL" clId="{19027B17-AD02-4A30-91D3-968BFC692FAA}" dt="2019-10-03T18:54:44.369" v="2968" actId="478"/>
          <ac:spMkLst>
            <pc:docMk/>
            <pc:sldMk cId="2778181617" sldId="3867"/>
            <ac:spMk id="10" creationId="{1541804C-2646-4F50-82A2-75798AE6E04A}"/>
          </ac:spMkLst>
        </pc:spChg>
        <pc:picChg chg="del">
          <ac:chgData name="Malin Donoso Martnes" userId="8e6c7bd4-2ce1-48d5-beb7-b5a8166260f8" providerId="ADAL" clId="{19027B17-AD02-4A30-91D3-968BFC692FAA}" dt="2019-10-03T18:54:45.503" v="2969" actId="478"/>
          <ac:picMkLst>
            <pc:docMk/>
            <pc:sldMk cId="2778181617" sldId="3867"/>
            <ac:picMk id="3074" creationId="{982D5DBF-EDD8-4F51-A842-043E77754F2D}"/>
          </ac:picMkLst>
        </pc:picChg>
        <pc:picChg chg="mod">
          <ac:chgData name="Malin Donoso Martnes" userId="8e6c7bd4-2ce1-48d5-beb7-b5a8166260f8" providerId="ADAL" clId="{19027B17-AD02-4A30-91D3-968BFC692FAA}" dt="2019-10-03T18:54:49.654" v="2970" actId="1076"/>
          <ac:picMkLst>
            <pc:docMk/>
            <pc:sldMk cId="2778181617" sldId="3867"/>
            <ac:picMk id="3078" creationId="{F2323595-2F36-4906-8C15-9A90F35F7ADC}"/>
          </ac:picMkLst>
        </pc:picChg>
      </pc:sldChg>
      <pc:sldChg chg="add del">
        <pc:chgData name="Malin Donoso Martnes" userId="8e6c7bd4-2ce1-48d5-beb7-b5a8166260f8" providerId="ADAL" clId="{19027B17-AD02-4A30-91D3-968BFC692FAA}" dt="2019-10-03T18:51:39.936" v="2943"/>
        <pc:sldMkLst>
          <pc:docMk/>
          <pc:sldMk cId="3893468841" sldId="3867"/>
        </pc:sldMkLst>
      </pc:sldChg>
      <pc:sldChg chg="addSp delSp modSp add">
        <pc:chgData name="Malin Donoso Martnes" userId="8e6c7bd4-2ce1-48d5-beb7-b5a8166260f8" providerId="ADAL" clId="{19027B17-AD02-4A30-91D3-968BFC692FAA}" dt="2019-10-04T11:02:32.127" v="3029"/>
        <pc:sldMkLst>
          <pc:docMk/>
          <pc:sldMk cId="3874124701" sldId="3868"/>
        </pc:sldMkLst>
        <pc:spChg chg="del">
          <ac:chgData name="Malin Donoso Martnes" userId="8e6c7bd4-2ce1-48d5-beb7-b5a8166260f8" providerId="ADAL" clId="{19027B17-AD02-4A30-91D3-968BFC692FAA}" dt="2019-10-04T11:01:03.575" v="3021" actId="478"/>
          <ac:spMkLst>
            <pc:docMk/>
            <pc:sldMk cId="3874124701" sldId="3868"/>
            <ac:spMk id="2" creationId="{8DCE9923-AA22-4043-869F-46FEB9CA3203}"/>
          </ac:spMkLst>
        </pc:spChg>
        <pc:spChg chg="del">
          <ac:chgData name="Malin Donoso Martnes" userId="8e6c7bd4-2ce1-48d5-beb7-b5a8166260f8" providerId="ADAL" clId="{19027B17-AD02-4A30-91D3-968BFC692FAA}" dt="2019-10-04T11:01:02.244" v="3020" actId="478"/>
          <ac:spMkLst>
            <pc:docMk/>
            <pc:sldMk cId="3874124701" sldId="3868"/>
            <ac:spMk id="3" creationId="{67C27132-1A62-46D9-B628-D906763BDC61}"/>
          </ac:spMkLst>
        </pc:spChg>
        <pc:spChg chg="add mod">
          <ac:chgData name="Malin Donoso Martnes" userId="8e6c7bd4-2ce1-48d5-beb7-b5a8166260f8" providerId="ADAL" clId="{19027B17-AD02-4A30-91D3-968BFC692FAA}" dt="2019-10-04T11:02:32.127" v="3029"/>
          <ac:spMkLst>
            <pc:docMk/>
            <pc:sldMk cId="3874124701" sldId="3868"/>
            <ac:spMk id="6" creationId="{CE148258-4309-4274-B6D6-75B9B0502F34}"/>
          </ac:spMkLst>
        </pc:spChg>
        <pc:spChg chg="add del mod">
          <ac:chgData name="Malin Donoso Martnes" userId="8e6c7bd4-2ce1-48d5-beb7-b5a8166260f8" providerId="ADAL" clId="{19027B17-AD02-4A30-91D3-968BFC692FAA}" dt="2019-10-04T11:01:33.242" v="3028" actId="478"/>
          <ac:spMkLst>
            <pc:docMk/>
            <pc:sldMk cId="3874124701" sldId="3868"/>
            <ac:spMk id="7" creationId="{335768AB-085F-4DEE-8B43-B7057747B7CB}"/>
          </ac:spMkLst>
        </pc:spChg>
        <pc:picChg chg="add del">
          <ac:chgData name="Malin Donoso Martnes" userId="8e6c7bd4-2ce1-48d5-beb7-b5a8166260f8" providerId="ADAL" clId="{19027B17-AD02-4A30-91D3-968BFC692FAA}" dt="2019-10-04T11:01:06.424" v="3023" actId="478"/>
          <ac:picMkLst>
            <pc:docMk/>
            <pc:sldMk cId="3874124701" sldId="3868"/>
            <ac:picMk id="4" creationId="{943F14C7-C714-44CA-AEC6-50A255CB1555}"/>
          </ac:picMkLst>
        </pc:picChg>
        <pc:picChg chg="add mod">
          <ac:chgData name="Malin Donoso Martnes" userId="8e6c7bd4-2ce1-48d5-beb7-b5a8166260f8" providerId="ADAL" clId="{19027B17-AD02-4A30-91D3-968BFC692FAA}" dt="2019-10-04T11:01:26.296" v="3026" actId="1076"/>
          <ac:picMkLst>
            <pc:docMk/>
            <pc:sldMk cId="3874124701" sldId="3868"/>
            <ac:picMk id="5" creationId="{A093E098-4CB5-4492-B572-89308A419524}"/>
          </ac:picMkLst>
        </pc:picChg>
      </pc:sldChg>
    </pc:docChg>
  </pc:docChgLst>
</pc:chgInfo>
</file>

<file path=ppt/diagrams/_rels/data7.xml.rels><?xml version="1.0" encoding="UTF-8" standalone="yes"?>
<Relationships xmlns="http://schemas.openxmlformats.org/package/2006/relationships"><Relationship Id="rId1" Type="http://schemas.openxmlformats.org/officeDocument/2006/relationships/hyperlink" Target="https://malinsdynamics365fortalent.com/" TargetMode="External"/></Relationships>
</file>

<file path=ppt/diagrams/_rels/drawing7.xml.rels><?xml version="1.0" encoding="UTF-8" standalone="yes"?>
<Relationships xmlns="http://schemas.openxmlformats.org/package/2006/relationships"><Relationship Id="rId1" Type="http://schemas.openxmlformats.org/officeDocument/2006/relationships/hyperlink" Target="https://malinsdynamics365fortalent.com/" TargetMode="Externa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E57B2A-BCCE-4170-8838-5FA294D5E66C}" type="doc">
      <dgm:prSet loTypeId="urn:microsoft.com/office/officeart/2005/8/layout/default" loCatId="list" qsTypeId="urn:microsoft.com/office/officeart/2005/8/quickstyle/simple1" qsCatId="simple" csTypeId="urn:microsoft.com/office/officeart/2005/8/colors/accent2_2" csCatId="accent2"/>
      <dgm:spPr/>
      <dgm:t>
        <a:bodyPr/>
        <a:lstStyle/>
        <a:p>
          <a:endParaRPr lang="en-US"/>
        </a:p>
      </dgm:t>
    </dgm:pt>
    <dgm:pt modelId="{0C7CAADC-DC96-4456-B8E2-9ABEED314B58}">
      <dgm:prSet/>
      <dgm:spPr/>
      <dgm:t>
        <a:bodyPr/>
        <a:lstStyle/>
        <a:p>
          <a:r>
            <a:rPr lang="en-US"/>
            <a:t>Certificates</a:t>
          </a:r>
        </a:p>
      </dgm:t>
    </dgm:pt>
    <dgm:pt modelId="{121777F4-2DA2-4519-90C8-08F7E935F799}" type="parTrans" cxnId="{E7279FF8-988E-4459-AA7E-F3AD8CBF9987}">
      <dgm:prSet/>
      <dgm:spPr/>
      <dgm:t>
        <a:bodyPr/>
        <a:lstStyle/>
        <a:p>
          <a:endParaRPr lang="en-US"/>
        </a:p>
      </dgm:t>
    </dgm:pt>
    <dgm:pt modelId="{A6ECEAD4-F2EA-491A-BDE4-2B57B41D6D8C}" type="sibTrans" cxnId="{E7279FF8-988E-4459-AA7E-F3AD8CBF9987}">
      <dgm:prSet/>
      <dgm:spPr/>
      <dgm:t>
        <a:bodyPr/>
        <a:lstStyle/>
        <a:p>
          <a:endParaRPr lang="en-US"/>
        </a:p>
      </dgm:t>
    </dgm:pt>
    <dgm:pt modelId="{D1652CF1-C93F-47E6-97A1-FCD675E9DA9F}">
      <dgm:prSet/>
      <dgm:spPr/>
      <dgm:t>
        <a:bodyPr/>
        <a:lstStyle/>
        <a:p>
          <a:r>
            <a:rPr lang="en-US"/>
            <a:t>Education</a:t>
          </a:r>
        </a:p>
      </dgm:t>
    </dgm:pt>
    <dgm:pt modelId="{065061E9-A593-495C-8155-96AE788B82E2}" type="parTrans" cxnId="{907DF551-530E-4925-B42D-29D9898695FD}">
      <dgm:prSet/>
      <dgm:spPr/>
      <dgm:t>
        <a:bodyPr/>
        <a:lstStyle/>
        <a:p>
          <a:endParaRPr lang="en-US"/>
        </a:p>
      </dgm:t>
    </dgm:pt>
    <dgm:pt modelId="{94DAF949-8FE3-4CC8-932B-E91B6AF76B3D}" type="sibTrans" cxnId="{907DF551-530E-4925-B42D-29D9898695FD}">
      <dgm:prSet/>
      <dgm:spPr/>
      <dgm:t>
        <a:bodyPr/>
        <a:lstStyle/>
        <a:p>
          <a:endParaRPr lang="en-US"/>
        </a:p>
      </dgm:t>
    </dgm:pt>
    <dgm:pt modelId="{F72AE010-44CC-4F5F-8CCF-623E69C2FF3B}">
      <dgm:prSet/>
      <dgm:spPr/>
      <dgm:t>
        <a:bodyPr/>
        <a:lstStyle/>
        <a:p>
          <a:r>
            <a:rPr lang="en-US"/>
            <a:t>Work tasks</a:t>
          </a:r>
        </a:p>
      </dgm:t>
    </dgm:pt>
    <dgm:pt modelId="{7985A16B-7D50-4149-A87C-4B30E01EAD0F}" type="parTrans" cxnId="{5812EDE4-FB5F-4A82-AB8F-B9B641340B7F}">
      <dgm:prSet/>
      <dgm:spPr/>
      <dgm:t>
        <a:bodyPr/>
        <a:lstStyle/>
        <a:p>
          <a:endParaRPr lang="en-US"/>
        </a:p>
      </dgm:t>
    </dgm:pt>
    <dgm:pt modelId="{442AC38E-876A-421F-A0C6-FE066C76878D}" type="sibTrans" cxnId="{5812EDE4-FB5F-4A82-AB8F-B9B641340B7F}">
      <dgm:prSet/>
      <dgm:spPr/>
      <dgm:t>
        <a:bodyPr/>
        <a:lstStyle/>
        <a:p>
          <a:endParaRPr lang="en-US"/>
        </a:p>
      </dgm:t>
    </dgm:pt>
    <dgm:pt modelId="{0A4FAFE2-6C62-4F60-BD4A-7EA717A83DA0}">
      <dgm:prSet/>
      <dgm:spPr/>
      <dgm:t>
        <a:bodyPr/>
        <a:lstStyle/>
        <a:p>
          <a:r>
            <a:rPr lang="en-US"/>
            <a:t>ADA requirements</a:t>
          </a:r>
        </a:p>
      </dgm:t>
    </dgm:pt>
    <dgm:pt modelId="{DA09D753-27EC-4CD0-90C1-AAF17B57A271}" type="parTrans" cxnId="{23ECB336-C1B5-473E-B665-9293FC9385AE}">
      <dgm:prSet/>
      <dgm:spPr/>
      <dgm:t>
        <a:bodyPr/>
        <a:lstStyle/>
        <a:p>
          <a:endParaRPr lang="en-US"/>
        </a:p>
      </dgm:t>
    </dgm:pt>
    <dgm:pt modelId="{7AA57174-1D10-4FAD-BCA5-896496207EC7}" type="sibTrans" cxnId="{23ECB336-C1B5-473E-B665-9293FC9385AE}">
      <dgm:prSet/>
      <dgm:spPr/>
      <dgm:t>
        <a:bodyPr/>
        <a:lstStyle/>
        <a:p>
          <a:endParaRPr lang="en-US"/>
        </a:p>
      </dgm:t>
    </dgm:pt>
    <dgm:pt modelId="{CA730AF1-1171-4817-8F76-9B3D35A8D6A7}">
      <dgm:prSet/>
      <dgm:spPr/>
      <dgm:t>
        <a:bodyPr/>
        <a:lstStyle/>
        <a:p>
          <a:r>
            <a:rPr lang="en-US"/>
            <a:t>Screening</a:t>
          </a:r>
        </a:p>
      </dgm:t>
    </dgm:pt>
    <dgm:pt modelId="{1BE8D3C2-F1F0-4D80-A072-74A09DD7A4AF}" type="parTrans" cxnId="{620A8D33-F792-404A-80E3-2CA01FFD0E80}">
      <dgm:prSet/>
      <dgm:spPr/>
      <dgm:t>
        <a:bodyPr/>
        <a:lstStyle/>
        <a:p>
          <a:endParaRPr lang="en-US"/>
        </a:p>
      </dgm:t>
    </dgm:pt>
    <dgm:pt modelId="{83B5DF12-54AE-486C-912F-E094B4F0DCF2}" type="sibTrans" cxnId="{620A8D33-F792-404A-80E3-2CA01FFD0E80}">
      <dgm:prSet/>
      <dgm:spPr/>
      <dgm:t>
        <a:bodyPr/>
        <a:lstStyle/>
        <a:p>
          <a:endParaRPr lang="en-US"/>
        </a:p>
      </dgm:t>
    </dgm:pt>
    <dgm:pt modelId="{D5FD54CB-CFDB-414F-A1F2-DC54F8FF0F18}">
      <dgm:prSet/>
      <dgm:spPr/>
      <dgm:t>
        <a:bodyPr/>
        <a:lstStyle/>
        <a:p>
          <a:r>
            <a:rPr lang="en-US"/>
            <a:t>Tests</a:t>
          </a:r>
        </a:p>
      </dgm:t>
    </dgm:pt>
    <dgm:pt modelId="{6AB9744B-3645-4B3F-9187-FA22AC435359}" type="parTrans" cxnId="{056A191B-02AB-4F60-9233-D54745529A5D}">
      <dgm:prSet/>
      <dgm:spPr/>
      <dgm:t>
        <a:bodyPr/>
        <a:lstStyle/>
        <a:p>
          <a:endParaRPr lang="en-US"/>
        </a:p>
      </dgm:t>
    </dgm:pt>
    <dgm:pt modelId="{45B72ADD-448C-4B10-9651-609D48328CD6}" type="sibTrans" cxnId="{056A191B-02AB-4F60-9233-D54745529A5D}">
      <dgm:prSet/>
      <dgm:spPr/>
      <dgm:t>
        <a:bodyPr/>
        <a:lstStyle/>
        <a:p>
          <a:endParaRPr lang="en-US"/>
        </a:p>
      </dgm:t>
    </dgm:pt>
    <dgm:pt modelId="{49B76D9D-5F61-4973-BA29-F4EF7A7D1E62}">
      <dgm:prSet/>
      <dgm:spPr/>
      <dgm:t>
        <a:bodyPr/>
        <a:lstStyle/>
        <a:p>
          <a:r>
            <a:rPr lang="en-US"/>
            <a:t>Title</a:t>
          </a:r>
        </a:p>
      </dgm:t>
    </dgm:pt>
    <dgm:pt modelId="{67478473-825B-4F68-980C-AAA462F1E021}" type="parTrans" cxnId="{879B7AF1-BAF5-4C42-8526-66AB07EB9546}">
      <dgm:prSet/>
      <dgm:spPr/>
      <dgm:t>
        <a:bodyPr/>
        <a:lstStyle/>
        <a:p>
          <a:endParaRPr lang="en-US"/>
        </a:p>
      </dgm:t>
    </dgm:pt>
    <dgm:pt modelId="{D5868E09-F4AF-4BEC-A080-1C3BDA84A641}" type="sibTrans" cxnId="{879B7AF1-BAF5-4C42-8526-66AB07EB9546}">
      <dgm:prSet/>
      <dgm:spPr/>
      <dgm:t>
        <a:bodyPr/>
        <a:lstStyle/>
        <a:p>
          <a:endParaRPr lang="en-US"/>
        </a:p>
      </dgm:t>
    </dgm:pt>
    <dgm:pt modelId="{37C283E6-308F-405B-A5A9-EC97DF931ABB}">
      <dgm:prSet/>
      <dgm:spPr/>
      <dgm:t>
        <a:bodyPr/>
        <a:lstStyle/>
        <a:p>
          <a:r>
            <a:rPr lang="en-US"/>
            <a:t>Compensation</a:t>
          </a:r>
        </a:p>
      </dgm:t>
    </dgm:pt>
    <dgm:pt modelId="{BF028777-6202-42A0-999D-F1C967AAD0D3}" type="parTrans" cxnId="{EF2206A2-CEB1-4891-9FC9-D6F41C08EE9D}">
      <dgm:prSet/>
      <dgm:spPr/>
      <dgm:t>
        <a:bodyPr/>
        <a:lstStyle/>
        <a:p>
          <a:endParaRPr lang="en-US"/>
        </a:p>
      </dgm:t>
    </dgm:pt>
    <dgm:pt modelId="{7F304DAD-22F6-4C4E-8EDE-82A4685DA36A}" type="sibTrans" cxnId="{EF2206A2-CEB1-4891-9FC9-D6F41C08EE9D}">
      <dgm:prSet/>
      <dgm:spPr/>
      <dgm:t>
        <a:bodyPr/>
        <a:lstStyle/>
        <a:p>
          <a:endParaRPr lang="en-US"/>
        </a:p>
      </dgm:t>
    </dgm:pt>
    <dgm:pt modelId="{914662C6-54F8-46E8-980C-A40E2F13784E}">
      <dgm:prSet/>
      <dgm:spPr/>
      <dgm:t>
        <a:bodyPr/>
        <a:lstStyle/>
        <a:p>
          <a:r>
            <a:rPr lang="en-US" dirty="0"/>
            <a:t>Skills</a:t>
          </a:r>
        </a:p>
      </dgm:t>
    </dgm:pt>
    <dgm:pt modelId="{1D133C70-43D5-4DBC-924A-D2EC64766AC3}" type="parTrans" cxnId="{B7D67B6A-C6BC-4CA8-A6C5-6EA1B5AD3267}">
      <dgm:prSet/>
      <dgm:spPr/>
      <dgm:t>
        <a:bodyPr/>
        <a:lstStyle/>
        <a:p>
          <a:endParaRPr lang="en-US"/>
        </a:p>
      </dgm:t>
    </dgm:pt>
    <dgm:pt modelId="{9E6F3811-727E-4B41-93EB-826DD3311772}" type="sibTrans" cxnId="{B7D67B6A-C6BC-4CA8-A6C5-6EA1B5AD3267}">
      <dgm:prSet/>
      <dgm:spPr/>
      <dgm:t>
        <a:bodyPr/>
        <a:lstStyle/>
        <a:p>
          <a:endParaRPr lang="en-US"/>
        </a:p>
      </dgm:t>
    </dgm:pt>
    <dgm:pt modelId="{D110A110-9FB4-4389-A48D-7DCA11630C87}">
      <dgm:prSet/>
      <dgm:spPr/>
      <dgm:t>
        <a:bodyPr/>
        <a:lstStyle/>
        <a:p>
          <a:r>
            <a:rPr lang="en-US"/>
            <a:t>Job type</a:t>
          </a:r>
        </a:p>
      </dgm:t>
    </dgm:pt>
    <dgm:pt modelId="{6A5F0368-8845-4343-B54D-A66C2340FF4B}" type="parTrans" cxnId="{DA7412D4-F570-4577-8F9B-65D981E69691}">
      <dgm:prSet/>
      <dgm:spPr/>
      <dgm:t>
        <a:bodyPr/>
        <a:lstStyle/>
        <a:p>
          <a:endParaRPr lang="en-US"/>
        </a:p>
      </dgm:t>
    </dgm:pt>
    <dgm:pt modelId="{9B76AB81-CD30-4696-A95C-5608F826EA9C}" type="sibTrans" cxnId="{DA7412D4-F570-4577-8F9B-65D981E69691}">
      <dgm:prSet/>
      <dgm:spPr/>
      <dgm:t>
        <a:bodyPr/>
        <a:lstStyle/>
        <a:p>
          <a:endParaRPr lang="en-US"/>
        </a:p>
      </dgm:t>
    </dgm:pt>
    <dgm:pt modelId="{40E8C3C1-BB2D-42E7-9A8C-6A5D8F21FF47}">
      <dgm:prSet/>
      <dgm:spPr/>
      <dgm:t>
        <a:bodyPr/>
        <a:lstStyle/>
        <a:p>
          <a:r>
            <a:rPr lang="en-US"/>
            <a:t>Job family</a:t>
          </a:r>
        </a:p>
      </dgm:t>
    </dgm:pt>
    <dgm:pt modelId="{5C92A83D-6743-44DA-BD54-DF0B7F4DBFF1}" type="parTrans" cxnId="{E7D9CF83-D4EE-4008-9B13-1B690D8830AC}">
      <dgm:prSet/>
      <dgm:spPr/>
      <dgm:t>
        <a:bodyPr/>
        <a:lstStyle/>
        <a:p>
          <a:endParaRPr lang="en-US"/>
        </a:p>
      </dgm:t>
    </dgm:pt>
    <dgm:pt modelId="{E9F6569C-55EF-4788-B854-81A0BE3062BA}" type="sibTrans" cxnId="{E7D9CF83-D4EE-4008-9B13-1B690D8830AC}">
      <dgm:prSet/>
      <dgm:spPr/>
      <dgm:t>
        <a:bodyPr/>
        <a:lstStyle/>
        <a:p>
          <a:endParaRPr lang="en-US"/>
        </a:p>
      </dgm:t>
    </dgm:pt>
    <dgm:pt modelId="{B5FC7874-71A5-4DD3-9532-AFB74FD5E78B}">
      <dgm:prSet/>
      <dgm:spPr/>
      <dgm:t>
        <a:bodyPr/>
        <a:lstStyle/>
        <a:p>
          <a:r>
            <a:rPr lang="en-US"/>
            <a:t>Function</a:t>
          </a:r>
        </a:p>
      </dgm:t>
    </dgm:pt>
    <dgm:pt modelId="{33821E53-BE7C-4486-BA9D-F2EF24E564F6}" type="parTrans" cxnId="{7FA5DCA4-6375-47B3-8C39-F69233FB5F82}">
      <dgm:prSet/>
      <dgm:spPr/>
      <dgm:t>
        <a:bodyPr/>
        <a:lstStyle/>
        <a:p>
          <a:endParaRPr lang="en-US"/>
        </a:p>
      </dgm:t>
    </dgm:pt>
    <dgm:pt modelId="{32EF4362-0311-4F2B-8A8B-E1B82FD31939}" type="sibTrans" cxnId="{7FA5DCA4-6375-47B3-8C39-F69233FB5F82}">
      <dgm:prSet/>
      <dgm:spPr/>
      <dgm:t>
        <a:bodyPr/>
        <a:lstStyle/>
        <a:p>
          <a:endParaRPr lang="en-US"/>
        </a:p>
      </dgm:t>
    </dgm:pt>
    <dgm:pt modelId="{9BAAED6B-108E-4227-9C90-649C83D6A81E}">
      <dgm:prSet/>
      <dgm:spPr/>
      <dgm:t>
        <a:bodyPr/>
        <a:lstStyle/>
        <a:p>
          <a:r>
            <a:rPr lang="en-US"/>
            <a:t>Area of responsibility</a:t>
          </a:r>
        </a:p>
      </dgm:t>
    </dgm:pt>
    <dgm:pt modelId="{CB275489-97BD-4C53-AF98-40E04691E7EE}" type="parTrans" cxnId="{EE0D85BB-3251-4624-A16F-B3BDB4B5370D}">
      <dgm:prSet/>
      <dgm:spPr/>
      <dgm:t>
        <a:bodyPr/>
        <a:lstStyle/>
        <a:p>
          <a:endParaRPr lang="en-US"/>
        </a:p>
      </dgm:t>
    </dgm:pt>
    <dgm:pt modelId="{E3BBBA49-6868-472B-9614-75A1CCD1E2A0}" type="sibTrans" cxnId="{EE0D85BB-3251-4624-A16F-B3BDB4B5370D}">
      <dgm:prSet/>
      <dgm:spPr/>
      <dgm:t>
        <a:bodyPr/>
        <a:lstStyle/>
        <a:p>
          <a:endParaRPr lang="en-US"/>
        </a:p>
      </dgm:t>
    </dgm:pt>
    <dgm:pt modelId="{991B0902-7569-41B4-88C6-7422998F2220}" type="pres">
      <dgm:prSet presAssocID="{81E57B2A-BCCE-4170-8838-5FA294D5E66C}" presName="diagram" presStyleCnt="0">
        <dgm:presLayoutVars>
          <dgm:dir/>
          <dgm:resizeHandles val="exact"/>
        </dgm:presLayoutVars>
      </dgm:prSet>
      <dgm:spPr/>
    </dgm:pt>
    <dgm:pt modelId="{9DF0BE82-82C2-4811-BD08-EBE85D560CE6}" type="pres">
      <dgm:prSet presAssocID="{0C7CAADC-DC96-4456-B8E2-9ABEED314B58}" presName="node" presStyleLbl="node1" presStyleIdx="0" presStyleCnt="13">
        <dgm:presLayoutVars>
          <dgm:bulletEnabled val="1"/>
        </dgm:presLayoutVars>
      </dgm:prSet>
      <dgm:spPr/>
    </dgm:pt>
    <dgm:pt modelId="{06AC2108-7137-4E60-9DDE-024B17B1738B}" type="pres">
      <dgm:prSet presAssocID="{A6ECEAD4-F2EA-491A-BDE4-2B57B41D6D8C}" presName="sibTrans" presStyleCnt="0"/>
      <dgm:spPr/>
    </dgm:pt>
    <dgm:pt modelId="{9DCAC467-C993-41F2-808D-D53E986865A8}" type="pres">
      <dgm:prSet presAssocID="{D1652CF1-C93F-47E6-97A1-FCD675E9DA9F}" presName="node" presStyleLbl="node1" presStyleIdx="1" presStyleCnt="13">
        <dgm:presLayoutVars>
          <dgm:bulletEnabled val="1"/>
        </dgm:presLayoutVars>
      </dgm:prSet>
      <dgm:spPr/>
    </dgm:pt>
    <dgm:pt modelId="{01ADB2D0-F669-460F-A179-A14D9F1BDA2D}" type="pres">
      <dgm:prSet presAssocID="{94DAF949-8FE3-4CC8-932B-E91B6AF76B3D}" presName="sibTrans" presStyleCnt="0"/>
      <dgm:spPr/>
    </dgm:pt>
    <dgm:pt modelId="{79249AB4-7064-47CF-A351-29453437A7F8}" type="pres">
      <dgm:prSet presAssocID="{F72AE010-44CC-4F5F-8CCF-623E69C2FF3B}" presName="node" presStyleLbl="node1" presStyleIdx="2" presStyleCnt="13">
        <dgm:presLayoutVars>
          <dgm:bulletEnabled val="1"/>
        </dgm:presLayoutVars>
      </dgm:prSet>
      <dgm:spPr/>
    </dgm:pt>
    <dgm:pt modelId="{590D3DC0-0C0E-42B5-8603-4364EAB9C696}" type="pres">
      <dgm:prSet presAssocID="{442AC38E-876A-421F-A0C6-FE066C76878D}" presName="sibTrans" presStyleCnt="0"/>
      <dgm:spPr/>
    </dgm:pt>
    <dgm:pt modelId="{4CEF5CA7-0BA0-40B9-894D-809D33837E3C}" type="pres">
      <dgm:prSet presAssocID="{0A4FAFE2-6C62-4F60-BD4A-7EA717A83DA0}" presName="node" presStyleLbl="node1" presStyleIdx="3" presStyleCnt="13">
        <dgm:presLayoutVars>
          <dgm:bulletEnabled val="1"/>
        </dgm:presLayoutVars>
      </dgm:prSet>
      <dgm:spPr/>
    </dgm:pt>
    <dgm:pt modelId="{19CBCC35-A939-49E8-A3D3-458E66D7529C}" type="pres">
      <dgm:prSet presAssocID="{7AA57174-1D10-4FAD-BCA5-896496207EC7}" presName="sibTrans" presStyleCnt="0"/>
      <dgm:spPr/>
    </dgm:pt>
    <dgm:pt modelId="{BF588950-913D-419B-B6B5-8C8A2E7E0A81}" type="pres">
      <dgm:prSet presAssocID="{CA730AF1-1171-4817-8F76-9B3D35A8D6A7}" presName="node" presStyleLbl="node1" presStyleIdx="4" presStyleCnt="13">
        <dgm:presLayoutVars>
          <dgm:bulletEnabled val="1"/>
        </dgm:presLayoutVars>
      </dgm:prSet>
      <dgm:spPr/>
    </dgm:pt>
    <dgm:pt modelId="{C6C28E01-9020-4A6F-B49E-2FD0BA62137A}" type="pres">
      <dgm:prSet presAssocID="{83B5DF12-54AE-486C-912F-E094B4F0DCF2}" presName="sibTrans" presStyleCnt="0"/>
      <dgm:spPr/>
    </dgm:pt>
    <dgm:pt modelId="{05EB498F-C768-45B9-B059-9960A139FBA2}" type="pres">
      <dgm:prSet presAssocID="{D5FD54CB-CFDB-414F-A1F2-DC54F8FF0F18}" presName="node" presStyleLbl="node1" presStyleIdx="5" presStyleCnt="13">
        <dgm:presLayoutVars>
          <dgm:bulletEnabled val="1"/>
        </dgm:presLayoutVars>
      </dgm:prSet>
      <dgm:spPr/>
    </dgm:pt>
    <dgm:pt modelId="{EF6558B9-9F18-4818-8F43-B06EB2FDD2C2}" type="pres">
      <dgm:prSet presAssocID="{45B72ADD-448C-4B10-9651-609D48328CD6}" presName="sibTrans" presStyleCnt="0"/>
      <dgm:spPr/>
    </dgm:pt>
    <dgm:pt modelId="{7DBC152B-2AB0-46B4-A728-84279FA7807F}" type="pres">
      <dgm:prSet presAssocID="{49B76D9D-5F61-4973-BA29-F4EF7A7D1E62}" presName="node" presStyleLbl="node1" presStyleIdx="6" presStyleCnt="13">
        <dgm:presLayoutVars>
          <dgm:bulletEnabled val="1"/>
        </dgm:presLayoutVars>
      </dgm:prSet>
      <dgm:spPr/>
    </dgm:pt>
    <dgm:pt modelId="{D1A82206-AC6A-4A2B-A14D-53C7F6D549FA}" type="pres">
      <dgm:prSet presAssocID="{D5868E09-F4AF-4BEC-A080-1C3BDA84A641}" presName="sibTrans" presStyleCnt="0"/>
      <dgm:spPr/>
    </dgm:pt>
    <dgm:pt modelId="{384D764C-427D-4B6B-A041-21D21A8F7713}" type="pres">
      <dgm:prSet presAssocID="{37C283E6-308F-405B-A5A9-EC97DF931ABB}" presName="node" presStyleLbl="node1" presStyleIdx="7" presStyleCnt="13">
        <dgm:presLayoutVars>
          <dgm:bulletEnabled val="1"/>
        </dgm:presLayoutVars>
      </dgm:prSet>
      <dgm:spPr/>
    </dgm:pt>
    <dgm:pt modelId="{121F6237-0215-458B-BE6A-865E3186E270}" type="pres">
      <dgm:prSet presAssocID="{7F304DAD-22F6-4C4E-8EDE-82A4685DA36A}" presName="sibTrans" presStyleCnt="0"/>
      <dgm:spPr/>
    </dgm:pt>
    <dgm:pt modelId="{2F3EB0B2-C39E-4E06-BE14-99F20E9776CC}" type="pres">
      <dgm:prSet presAssocID="{914662C6-54F8-46E8-980C-A40E2F13784E}" presName="node" presStyleLbl="node1" presStyleIdx="8" presStyleCnt="13">
        <dgm:presLayoutVars>
          <dgm:bulletEnabled val="1"/>
        </dgm:presLayoutVars>
      </dgm:prSet>
      <dgm:spPr/>
    </dgm:pt>
    <dgm:pt modelId="{2F0438B9-B192-4D34-AFB0-D00BFEB503DB}" type="pres">
      <dgm:prSet presAssocID="{9E6F3811-727E-4B41-93EB-826DD3311772}" presName="sibTrans" presStyleCnt="0"/>
      <dgm:spPr/>
    </dgm:pt>
    <dgm:pt modelId="{3F15F4C9-65F1-4962-933C-21C83C9EE1FD}" type="pres">
      <dgm:prSet presAssocID="{D110A110-9FB4-4389-A48D-7DCA11630C87}" presName="node" presStyleLbl="node1" presStyleIdx="9" presStyleCnt="13">
        <dgm:presLayoutVars>
          <dgm:bulletEnabled val="1"/>
        </dgm:presLayoutVars>
      </dgm:prSet>
      <dgm:spPr/>
    </dgm:pt>
    <dgm:pt modelId="{DC929C9B-7346-4782-A951-D7FAE25F13F5}" type="pres">
      <dgm:prSet presAssocID="{9B76AB81-CD30-4696-A95C-5608F826EA9C}" presName="sibTrans" presStyleCnt="0"/>
      <dgm:spPr/>
    </dgm:pt>
    <dgm:pt modelId="{69D0D5BA-2E2B-4259-AC7D-75DC828277E8}" type="pres">
      <dgm:prSet presAssocID="{40E8C3C1-BB2D-42E7-9A8C-6A5D8F21FF47}" presName="node" presStyleLbl="node1" presStyleIdx="10" presStyleCnt="13">
        <dgm:presLayoutVars>
          <dgm:bulletEnabled val="1"/>
        </dgm:presLayoutVars>
      </dgm:prSet>
      <dgm:spPr/>
    </dgm:pt>
    <dgm:pt modelId="{E955100B-8A78-4BBB-9AE5-E742584DD845}" type="pres">
      <dgm:prSet presAssocID="{E9F6569C-55EF-4788-B854-81A0BE3062BA}" presName="sibTrans" presStyleCnt="0"/>
      <dgm:spPr/>
    </dgm:pt>
    <dgm:pt modelId="{DFB78E9E-BD5B-4545-AB7D-685EB886C438}" type="pres">
      <dgm:prSet presAssocID="{B5FC7874-71A5-4DD3-9532-AFB74FD5E78B}" presName="node" presStyleLbl="node1" presStyleIdx="11" presStyleCnt="13">
        <dgm:presLayoutVars>
          <dgm:bulletEnabled val="1"/>
        </dgm:presLayoutVars>
      </dgm:prSet>
      <dgm:spPr/>
    </dgm:pt>
    <dgm:pt modelId="{DB242C20-1CCF-42BB-8FA4-134293A4E4A7}" type="pres">
      <dgm:prSet presAssocID="{32EF4362-0311-4F2B-8A8B-E1B82FD31939}" presName="sibTrans" presStyleCnt="0"/>
      <dgm:spPr/>
    </dgm:pt>
    <dgm:pt modelId="{7811A800-DDD3-4901-B0F0-4A4A6925818F}" type="pres">
      <dgm:prSet presAssocID="{9BAAED6B-108E-4227-9C90-649C83D6A81E}" presName="node" presStyleLbl="node1" presStyleIdx="12" presStyleCnt="13">
        <dgm:presLayoutVars>
          <dgm:bulletEnabled val="1"/>
        </dgm:presLayoutVars>
      </dgm:prSet>
      <dgm:spPr/>
    </dgm:pt>
  </dgm:ptLst>
  <dgm:cxnLst>
    <dgm:cxn modelId="{9B400B09-98A7-4313-93FA-EF303DA5DE95}" type="presOf" srcId="{9BAAED6B-108E-4227-9C90-649C83D6A81E}" destId="{7811A800-DDD3-4901-B0F0-4A4A6925818F}" srcOrd="0" destOrd="0" presId="urn:microsoft.com/office/officeart/2005/8/layout/default"/>
    <dgm:cxn modelId="{056A191B-02AB-4F60-9233-D54745529A5D}" srcId="{81E57B2A-BCCE-4170-8838-5FA294D5E66C}" destId="{D5FD54CB-CFDB-414F-A1F2-DC54F8FF0F18}" srcOrd="5" destOrd="0" parTransId="{6AB9744B-3645-4B3F-9187-FA22AC435359}" sibTransId="{45B72ADD-448C-4B10-9651-609D48328CD6}"/>
    <dgm:cxn modelId="{AB4FB02C-4301-4156-98C8-A80ED738093C}" type="presOf" srcId="{49B76D9D-5F61-4973-BA29-F4EF7A7D1E62}" destId="{7DBC152B-2AB0-46B4-A728-84279FA7807F}" srcOrd="0" destOrd="0" presId="urn:microsoft.com/office/officeart/2005/8/layout/default"/>
    <dgm:cxn modelId="{620A8D33-F792-404A-80E3-2CA01FFD0E80}" srcId="{81E57B2A-BCCE-4170-8838-5FA294D5E66C}" destId="{CA730AF1-1171-4817-8F76-9B3D35A8D6A7}" srcOrd="4" destOrd="0" parTransId="{1BE8D3C2-F1F0-4D80-A072-74A09DD7A4AF}" sibTransId="{83B5DF12-54AE-486C-912F-E094B4F0DCF2}"/>
    <dgm:cxn modelId="{E85B3935-B9B5-4074-8763-BC9E3F722DF5}" type="presOf" srcId="{D1652CF1-C93F-47E6-97A1-FCD675E9DA9F}" destId="{9DCAC467-C993-41F2-808D-D53E986865A8}" srcOrd="0" destOrd="0" presId="urn:microsoft.com/office/officeart/2005/8/layout/default"/>
    <dgm:cxn modelId="{23ECB336-C1B5-473E-B665-9293FC9385AE}" srcId="{81E57B2A-BCCE-4170-8838-5FA294D5E66C}" destId="{0A4FAFE2-6C62-4F60-BD4A-7EA717A83DA0}" srcOrd="3" destOrd="0" parTransId="{DA09D753-27EC-4CD0-90C1-AAF17B57A271}" sibTransId="{7AA57174-1D10-4FAD-BCA5-896496207EC7}"/>
    <dgm:cxn modelId="{A4BE9A5F-9C92-40B0-9C08-60DEB3543DF7}" type="presOf" srcId="{81E57B2A-BCCE-4170-8838-5FA294D5E66C}" destId="{991B0902-7569-41B4-88C6-7422998F2220}" srcOrd="0" destOrd="0" presId="urn:microsoft.com/office/officeart/2005/8/layout/default"/>
    <dgm:cxn modelId="{7D46A267-0E57-44D6-A28E-52FBD156A664}" type="presOf" srcId="{0C7CAADC-DC96-4456-B8E2-9ABEED314B58}" destId="{9DF0BE82-82C2-4811-BD08-EBE85D560CE6}" srcOrd="0" destOrd="0" presId="urn:microsoft.com/office/officeart/2005/8/layout/default"/>
    <dgm:cxn modelId="{B7D67B6A-C6BC-4CA8-A6C5-6EA1B5AD3267}" srcId="{81E57B2A-BCCE-4170-8838-5FA294D5E66C}" destId="{914662C6-54F8-46E8-980C-A40E2F13784E}" srcOrd="8" destOrd="0" parTransId="{1D133C70-43D5-4DBC-924A-D2EC64766AC3}" sibTransId="{9E6F3811-727E-4B41-93EB-826DD3311772}"/>
    <dgm:cxn modelId="{907DF551-530E-4925-B42D-29D9898695FD}" srcId="{81E57B2A-BCCE-4170-8838-5FA294D5E66C}" destId="{D1652CF1-C93F-47E6-97A1-FCD675E9DA9F}" srcOrd="1" destOrd="0" parTransId="{065061E9-A593-495C-8155-96AE788B82E2}" sibTransId="{94DAF949-8FE3-4CC8-932B-E91B6AF76B3D}"/>
    <dgm:cxn modelId="{B54DA974-A3AF-4FF4-A53D-2A6D836D986A}" type="presOf" srcId="{914662C6-54F8-46E8-980C-A40E2F13784E}" destId="{2F3EB0B2-C39E-4E06-BE14-99F20E9776CC}" srcOrd="0" destOrd="0" presId="urn:microsoft.com/office/officeart/2005/8/layout/default"/>
    <dgm:cxn modelId="{99519B58-BB28-4C5C-BAE9-FE560F9C74AE}" type="presOf" srcId="{CA730AF1-1171-4817-8F76-9B3D35A8D6A7}" destId="{BF588950-913D-419B-B6B5-8C8A2E7E0A81}" srcOrd="0" destOrd="0" presId="urn:microsoft.com/office/officeart/2005/8/layout/default"/>
    <dgm:cxn modelId="{E7D9CF83-D4EE-4008-9B13-1B690D8830AC}" srcId="{81E57B2A-BCCE-4170-8838-5FA294D5E66C}" destId="{40E8C3C1-BB2D-42E7-9A8C-6A5D8F21FF47}" srcOrd="10" destOrd="0" parTransId="{5C92A83D-6743-44DA-BD54-DF0B7F4DBFF1}" sibTransId="{E9F6569C-55EF-4788-B854-81A0BE3062BA}"/>
    <dgm:cxn modelId="{5383DA9C-FD4E-4125-A8D7-F56E2AFF8F56}" type="presOf" srcId="{40E8C3C1-BB2D-42E7-9A8C-6A5D8F21FF47}" destId="{69D0D5BA-2E2B-4259-AC7D-75DC828277E8}" srcOrd="0" destOrd="0" presId="urn:microsoft.com/office/officeart/2005/8/layout/default"/>
    <dgm:cxn modelId="{EF2206A2-CEB1-4891-9FC9-D6F41C08EE9D}" srcId="{81E57B2A-BCCE-4170-8838-5FA294D5E66C}" destId="{37C283E6-308F-405B-A5A9-EC97DF931ABB}" srcOrd="7" destOrd="0" parTransId="{BF028777-6202-42A0-999D-F1C967AAD0D3}" sibTransId="{7F304DAD-22F6-4C4E-8EDE-82A4685DA36A}"/>
    <dgm:cxn modelId="{7FA5DCA4-6375-47B3-8C39-F69233FB5F82}" srcId="{81E57B2A-BCCE-4170-8838-5FA294D5E66C}" destId="{B5FC7874-71A5-4DD3-9532-AFB74FD5E78B}" srcOrd="11" destOrd="0" parTransId="{33821E53-BE7C-4486-BA9D-F2EF24E564F6}" sibTransId="{32EF4362-0311-4F2B-8A8B-E1B82FD31939}"/>
    <dgm:cxn modelId="{EE0D85BB-3251-4624-A16F-B3BDB4B5370D}" srcId="{81E57B2A-BCCE-4170-8838-5FA294D5E66C}" destId="{9BAAED6B-108E-4227-9C90-649C83D6A81E}" srcOrd="12" destOrd="0" parTransId="{CB275489-97BD-4C53-AF98-40E04691E7EE}" sibTransId="{E3BBBA49-6868-472B-9614-75A1CCD1E2A0}"/>
    <dgm:cxn modelId="{D20D4AC3-FA02-4785-A34A-60AB02825CFC}" type="presOf" srcId="{D110A110-9FB4-4389-A48D-7DCA11630C87}" destId="{3F15F4C9-65F1-4962-933C-21C83C9EE1FD}" srcOrd="0" destOrd="0" presId="urn:microsoft.com/office/officeart/2005/8/layout/default"/>
    <dgm:cxn modelId="{2CAEDDC5-46BD-401B-9046-DDABAFD7DEFA}" type="presOf" srcId="{37C283E6-308F-405B-A5A9-EC97DF931ABB}" destId="{384D764C-427D-4B6B-A041-21D21A8F7713}" srcOrd="0" destOrd="0" presId="urn:microsoft.com/office/officeart/2005/8/layout/default"/>
    <dgm:cxn modelId="{DA7412D4-F570-4577-8F9B-65D981E69691}" srcId="{81E57B2A-BCCE-4170-8838-5FA294D5E66C}" destId="{D110A110-9FB4-4389-A48D-7DCA11630C87}" srcOrd="9" destOrd="0" parTransId="{6A5F0368-8845-4343-B54D-A66C2340FF4B}" sibTransId="{9B76AB81-CD30-4696-A95C-5608F826EA9C}"/>
    <dgm:cxn modelId="{91BE44DE-768F-4F82-B58C-2556998F10DD}" type="presOf" srcId="{F72AE010-44CC-4F5F-8CCF-623E69C2FF3B}" destId="{79249AB4-7064-47CF-A351-29453437A7F8}" srcOrd="0" destOrd="0" presId="urn:microsoft.com/office/officeart/2005/8/layout/default"/>
    <dgm:cxn modelId="{77395AE4-7EE8-4700-9B3B-FEF5BD62248D}" type="presOf" srcId="{0A4FAFE2-6C62-4F60-BD4A-7EA717A83DA0}" destId="{4CEF5CA7-0BA0-40B9-894D-809D33837E3C}" srcOrd="0" destOrd="0" presId="urn:microsoft.com/office/officeart/2005/8/layout/default"/>
    <dgm:cxn modelId="{5812EDE4-FB5F-4A82-AB8F-B9B641340B7F}" srcId="{81E57B2A-BCCE-4170-8838-5FA294D5E66C}" destId="{F72AE010-44CC-4F5F-8CCF-623E69C2FF3B}" srcOrd="2" destOrd="0" parTransId="{7985A16B-7D50-4149-A87C-4B30E01EAD0F}" sibTransId="{442AC38E-876A-421F-A0C6-FE066C76878D}"/>
    <dgm:cxn modelId="{A9C042ED-0CAD-4637-87AF-463E020C7C99}" type="presOf" srcId="{D5FD54CB-CFDB-414F-A1F2-DC54F8FF0F18}" destId="{05EB498F-C768-45B9-B059-9960A139FBA2}" srcOrd="0" destOrd="0" presId="urn:microsoft.com/office/officeart/2005/8/layout/default"/>
    <dgm:cxn modelId="{879B7AF1-BAF5-4C42-8526-66AB07EB9546}" srcId="{81E57B2A-BCCE-4170-8838-5FA294D5E66C}" destId="{49B76D9D-5F61-4973-BA29-F4EF7A7D1E62}" srcOrd="6" destOrd="0" parTransId="{67478473-825B-4F68-980C-AAA462F1E021}" sibTransId="{D5868E09-F4AF-4BEC-A080-1C3BDA84A641}"/>
    <dgm:cxn modelId="{E7279FF8-988E-4459-AA7E-F3AD8CBF9987}" srcId="{81E57B2A-BCCE-4170-8838-5FA294D5E66C}" destId="{0C7CAADC-DC96-4456-B8E2-9ABEED314B58}" srcOrd="0" destOrd="0" parTransId="{121777F4-2DA2-4519-90C8-08F7E935F799}" sibTransId="{A6ECEAD4-F2EA-491A-BDE4-2B57B41D6D8C}"/>
    <dgm:cxn modelId="{4E9BB4FE-6B43-47C2-9689-B93EA59B6FD6}" type="presOf" srcId="{B5FC7874-71A5-4DD3-9532-AFB74FD5E78B}" destId="{DFB78E9E-BD5B-4545-AB7D-685EB886C438}" srcOrd="0" destOrd="0" presId="urn:microsoft.com/office/officeart/2005/8/layout/default"/>
    <dgm:cxn modelId="{4964F9DB-301E-4030-A0CD-90DA2F3A4C72}" type="presParOf" srcId="{991B0902-7569-41B4-88C6-7422998F2220}" destId="{9DF0BE82-82C2-4811-BD08-EBE85D560CE6}" srcOrd="0" destOrd="0" presId="urn:microsoft.com/office/officeart/2005/8/layout/default"/>
    <dgm:cxn modelId="{1027BB3D-9A2C-46C2-8393-109A79850F91}" type="presParOf" srcId="{991B0902-7569-41B4-88C6-7422998F2220}" destId="{06AC2108-7137-4E60-9DDE-024B17B1738B}" srcOrd="1" destOrd="0" presId="urn:microsoft.com/office/officeart/2005/8/layout/default"/>
    <dgm:cxn modelId="{51F24094-4ECB-4FD3-8ADC-5C51DE5AB75A}" type="presParOf" srcId="{991B0902-7569-41B4-88C6-7422998F2220}" destId="{9DCAC467-C993-41F2-808D-D53E986865A8}" srcOrd="2" destOrd="0" presId="urn:microsoft.com/office/officeart/2005/8/layout/default"/>
    <dgm:cxn modelId="{20FED1F2-FBB5-4243-ACBB-FA27CB2BBF81}" type="presParOf" srcId="{991B0902-7569-41B4-88C6-7422998F2220}" destId="{01ADB2D0-F669-460F-A179-A14D9F1BDA2D}" srcOrd="3" destOrd="0" presId="urn:microsoft.com/office/officeart/2005/8/layout/default"/>
    <dgm:cxn modelId="{D6D56DC3-6764-4F4D-8056-453E0A28C313}" type="presParOf" srcId="{991B0902-7569-41B4-88C6-7422998F2220}" destId="{79249AB4-7064-47CF-A351-29453437A7F8}" srcOrd="4" destOrd="0" presId="urn:microsoft.com/office/officeart/2005/8/layout/default"/>
    <dgm:cxn modelId="{37326AFD-0458-4DC2-8BB2-2CC236C8A733}" type="presParOf" srcId="{991B0902-7569-41B4-88C6-7422998F2220}" destId="{590D3DC0-0C0E-42B5-8603-4364EAB9C696}" srcOrd="5" destOrd="0" presId="urn:microsoft.com/office/officeart/2005/8/layout/default"/>
    <dgm:cxn modelId="{F31F889A-C5C0-4061-9AA5-96C8B0A18253}" type="presParOf" srcId="{991B0902-7569-41B4-88C6-7422998F2220}" destId="{4CEF5CA7-0BA0-40B9-894D-809D33837E3C}" srcOrd="6" destOrd="0" presId="urn:microsoft.com/office/officeart/2005/8/layout/default"/>
    <dgm:cxn modelId="{8BE9926E-B1F5-405E-AB4A-60273B9041A3}" type="presParOf" srcId="{991B0902-7569-41B4-88C6-7422998F2220}" destId="{19CBCC35-A939-49E8-A3D3-458E66D7529C}" srcOrd="7" destOrd="0" presId="urn:microsoft.com/office/officeart/2005/8/layout/default"/>
    <dgm:cxn modelId="{B4425847-5A28-4532-B6BD-2B8821067409}" type="presParOf" srcId="{991B0902-7569-41B4-88C6-7422998F2220}" destId="{BF588950-913D-419B-B6B5-8C8A2E7E0A81}" srcOrd="8" destOrd="0" presId="urn:microsoft.com/office/officeart/2005/8/layout/default"/>
    <dgm:cxn modelId="{10673873-8E5E-43DF-8A4C-BA74E796177F}" type="presParOf" srcId="{991B0902-7569-41B4-88C6-7422998F2220}" destId="{C6C28E01-9020-4A6F-B49E-2FD0BA62137A}" srcOrd="9" destOrd="0" presId="urn:microsoft.com/office/officeart/2005/8/layout/default"/>
    <dgm:cxn modelId="{80C35668-82CC-4FF6-85D7-550DFA2D2C69}" type="presParOf" srcId="{991B0902-7569-41B4-88C6-7422998F2220}" destId="{05EB498F-C768-45B9-B059-9960A139FBA2}" srcOrd="10" destOrd="0" presId="urn:microsoft.com/office/officeart/2005/8/layout/default"/>
    <dgm:cxn modelId="{495DF4A8-94D7-472B-A600-0E6FBF1C60FF}" type="presParOf" srcId="{991B0902-7569-41B4-88C6-7422998F2220}" destId="{EF6558B9-9F18-4818-8F43-B06EB2FDD2C2}" srcOrd="11" destOrd="0" presId="urn:microsoft.com/office/officeart/2005/8/layout/default"/>
    <dgm:cxn modelId="{321580FF-F388-4FCF-8782-8BB7D38805E2}" type="presParOf" srcId="{991B0902-7569-41B4-88C6-7422998F2220}" destId="{7DBC152B-2AB0-46B4-A728-84279FA7807F}" srcOrd="12" destOrd="0" presId="urn:microsoft.com/office/officeart/2005/8/layout/default"/>
    <dgm:cxn modelId="{419ED331-D492-4FC8-986B-A0B8AB6034AB}" type="presParOf" srcId="{991B0902-7569-41B4-88C6-7422998F2220}" destId="{D1A82206-AC6A-4A2B-A14D-53C7F6D549FA}" srcOrd="13" destOrd="0" presId="urn:microsoft.com/office/officeart/2005/8/layout/default"/>
    <dgm:cxn modelId="{057C9568-1EA6-4B26-A008-C9EE503FBA1E}" type="presParOf" srcId="{991B0902-7569-41B4-88C6-7422998F2220}" destId="{384D764C-427D-4B6B-A041-21D21A8F7713}" srcOrd="14" destOrd="0" presId="urn:microsoft.com/office/officeart/2005/8/layout/default"/>
    <dgm:cxn modelId="{8823C135-11D2-432B-B3A9-FC164B28B1E9}" type="presParOf" srcId="{991B0902-7569-41B4-88C6-7422998F2220}" destId="{121F6237-0215-458B-BE6A-865E3186E270}" srcOrd="15" destOrd="0" presId="urn:microsoft.com/office/officeart/2005/8/layout/default"/>
    <dgm:cxn modelId="{6750191D-1F2F-4172-ADFA-FC226B42BEE9}" type="presParOf" srcId="{991B0902-7569-41B4-88C6-7422998F2220}" destId="{2F3EB0B2-C39E-4E06-BE14-99F20E9776CC}" srcOrd="16" destOrd="0" presId="urn:microsoft.com/office/officeart/2005/8/layout/default"/>
    <dgm:cxn modelId="{C2D9990E-7B80-496A-9F34-DBE1084F6F19}" type="presParOf" srcId="{991B0902-7569-41B4-88C6-7422998F2220}" destId="{2F0438B9-B192-4D34-AFB0-D00BFEB503DB}" srcOrd="17" destOrd="0" presId="urn:microsoft.com/office/officeart/2005/8/layout/default"/>
    <dgm:cxn modelId="{32B965D8-7CCE-4C4B-9607-C56948D59347}" type="presParOf" srcId="{991B0902-7569-41B4-88C6-7422998F2220}" destId="{3F15F4C9-65F1-4962-933C-21C83C9EE1FD}" srcOrd="18" destOrd="0" presId="urn:microsoft.com/office/officeart/2005/8/layout/default"/>
    <dgm:cxn modelId="{C1921F75-E2CD-45F3-87C3-CF68951784B7}" type="presParOf" srcId="{991B0902-7569-41B4-88C6-7422998F2220}" destId="{DC929C9B-7346-4782-A951-D7FAE25F13F5}" srcOrd="19" destOrd="0" presId="urn:microsoft.com/office/officeart/2005/8/layout/default"/>
    <dgm:cxn modelId="{5A6C1DFE-1411-4044-9919-6E3819426220}" type="presParOf" srcId="{991B0902-7569-41B4-88C6-7422998F2220}" destId="{69D0D5BA-2E2B-4259-AC7D-75DC828277E8}" srcOrd="20" destOrd="0" presId="urn:microsoft.com/office/officeart/2005/8/layout/default"/>
    <dgm:cxn modelId="{A6BD8E5B-23D5-473B-B6AA-8F7BCFBC4986}" type="presParOf" srcId="{991B0902-7569-41B4-88C6-7422998F2220}" destId="{E955100B-8A78-4BBB-9AE5-E742584DD845}" srcOrd="21" destOrd="0" presId="urn:microsoft.com/office/officeart/2005/8/layout/default"/>
    <dgm:cxn modelId="{258817A1-00ED-424B-9C21-65702EC8C8B9}" type="presParOf" srcId="{991B0902-7569-41B4-88C6-7422998F2220}" destId="{DFB78E9E-BD5B-4545-AB7D-685EB886C438}" srcOrd="22" destOrd="0" presId="urn:microsoft.com/office/officeart/2005/8/layout/default"/>
    <dgm:cxn modelId="{534BBB0B-12F6-4559-917C-8CFA21DE110D}" type="presParOf" srcId="{991B0902-7569-41B4-88C6-7422998F2220}" destId="{DB242C20-1CCF-42BB-8FA4-134293A4E4A7}" srcOrd="23" destOrd="0" presId="urn:microsoft.com/office/officeart/2005/8/layout/default"/>
    <dgm:cxn modelId="{A2096B00-784D-468F-BA6B-8C76F2731623}" type="presParOf" srcId="{991B0902-7569-41B4-88C6-7422998F2220}" destId="{7811A800-DDD3-4901-B0F0-4A4A6925818F}" srcOrd="2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1E57B2A-BCCE-4170-8838-5FA294D5E66C}" type="doc">
      <dgm:prSet loTypeId="urn:microsoft.com/office/officeart/2005/8/layout/default" loCatId="list" qsTypeId="urn:microsoft.com/office/officeart/2005/8/quickstyle/simple1" qsCatId="simple" csTypeId="urn:microsoft.com/office/officeart/2005/8/colors/accent2_2" csCatId="accent2" phldr="1"/>
      <dgm:spPr/>
      <dgm:t>
        <a:bodyPr/>
        <a:lstStyle/>
        <a:p>
          <a:endParaRPr lang="en-US"/>
        </a:p>
      </dgm:t>
    </dgm:pt>
    <dgm:pt modelId="{0C7CAADC-DC96-4456-B8E2-9ABEED314B58}">
      <dgm:prSet/>
      <dgm:spPr>
        <a:solidFill>
          <a:schemeClr val="accent6"/>
        </a:solidFill>
      </dgm:spPr>
      <dgm:t>
        <a:bodyPr/>
        <a:lstStyle/>
        <a:p>
          <a:r>
            <a:rPr lang="en-US" dirty="0"/>
            <a:t>Certificates</a:t>
          </a:r>
        </a:p>
      </dgm:t>
    </dgm:pt>
    <dgm:pt modelId="{121777F4-2DA2-4519-90C8-08F7E935F799}" type="parTrans" cxnId="{E7279FF8-988E-4459-AA7E-F3AD8CBF9987}">
      <dgm:prSet/>
      <dgm:spPr/>
      <dgm:t>
        <a:bodyPr/>
        <a:lstStyle/>
        <a:p>
          <a:endParaRPr lang="en-US"/>
        </a:p>
      </dgm:t>
    </dgm:pt>
    <dgm:pt modelId="{A6ECEAD4-F2EA-491A-BDE4-2B57B41D6D8C}" type="sibTrans" cxnId="{E7279FF8-988E-4459-AA7E-F3AD8CBF9987}">
      <dgm:prSet/>
      <dgm:spPr/>
      <dgm:t>
        <a:bodyPr/>
        <a:lstStyle/>
        <a:p>
          <a:endParaRPr lang="en-US"/>
        </a:p>
      </dgm:t>
    </dgm:pt>
    <dgm:pt modelId="{D1652CF1-C93F-47E6-97A1-FCD675E9DA9F}">
      <dgm:prSet/>
      <dgm:spPr/>
      <dgm:t>
        <a:bodyPr/>
        <a:lstStyle/>
        <a:p>
          <a:r>
            <a:rPr lang="en-US" dirty="0"/>
            <a:t>Education</a:t>
          </a:r>
        </a:p>
      </dgm:t>
    </dgm:pt>
    <dgm:pt modelId="{065061E9-A593-495C-8155-96AE788B82E2}" type="parTrans" cxnId="{907DF551-530E-4925-B42D-29D9898695FD}">
      <dgm:prSet/>
      <dgm:spPr/>
      <dgm:t>
        <a:bodyPr/>
        <a:lstStyle/>
        <a:p>
          <a:endParaRPr lang="en-US"/>
        </a:p>
      </dgm:t>
    </dgm:pt>
    <dgm:pt modelId="{94DAF949-8FE3-4CC8-932B-E91B6AF76B3D}" type="sibTrans" cxnId="{907DF551-530E-4925-B42D-29D9898695FD}">
      <dgm:prSet/>
      <dgm:spPr/>
      <dgm:t>
        <a:bodyPr/>
        <a:lstStyle/>
        <a:p>
          <a:endParaRPr lang="en-US"/>
        </a:p>
      </dgm:t>
    </dgm:pt>
    <dgm:pt modelId="{F72AE010-44CC-4F5F-8CCF-623E69C2FF3B}">
      <dgm:prSet/>
      <dgm:spPr/>
      <dgm:t>
        <a:bodyPr/>
        <a:lstStyle/>
        <a:p>
          <a:r>
            <a:rPr lang="en-US"/>
            <a:t>Work tasks</a:t>
          </a:r>
        </a:p>
      </dgm:t>
    </dgm:pt>
    <dgm:pt modelId="{7985A16B-7D50-4149-A87C-4B30E01EAD0F}" type="parTrans" cxnId="{5812EDE4-FB5F-4A82-AB8F-B9B641340B7F}">
      <dgm:prSet/>
      <dgm:spPr/>
      <dgm:t>
        <a:bodyPr/>
        <a:lstStyle/>
        <a:p>
          <a:endParaRPr lang="en-US"/>
        </a:p>
      </dgm:t>
    </dgm:pt>
    <dgm:pt modelId="{442AC38E-876A-421F-A0C6-FE066C76878D}" type="sibTrans" cxnId="{5812EDE4-FB5F-4A82-AB8F-B9B641340B7F}">
      <dgm:prSet/>
      <dgm:spPr/>
      <dgm:t>
        <a:bodyPr/>
        <a:lstStyle/>
        <a:p>
          <a:endParaRPr lang="en-US"/>
        </a:p>
      </dgm:t>
    </dgm:pt>
    <dgm:pt modelId="{0A4FAFE2-6C62-4F60-BD4A-7EA717A83DA0}">
      <dgm:prSet/>
      <dgm:spPr>
        <a:solidFill>
          <a:srgbClr val="FF0000"/>
        </a:solidFill>
      </dgm:spPr>
      <dgm:t>
        <a:bodyPr/>
        <a:lstStyle/>
        <a:p>
          <a:r>
            <a:rPr lang="en-US" dirty="0"/>
            <a:t>ADA requirements</a:t>
          </a:r>
        </a:p>
      </dgm:t>
    </dgm:pt>
    <dgm:pt modelId="{DA09D753-27EC-4CD0-90C1-AAF17B57A271}" type="parTrans" cxnId="{23ECB336-C1B5-473E-B665-9293FC9385AE}">
      <dgm:prSet/>
      <dgm:spPr/>
      <dgm:t>
        <a:bodyPr/>
        <a:lstStyle/>
        <a:p>
          <a:endParaRPr lang="en-US"/>
        </a:p>
      </dgm:t>
    </dgm:pt>
    <dgm:pt modelId="{7AA57174-1D10-4FAD-BCA5-896496207EC7}" type="sibTrans" cxnId="{23ECB336-C1B5-473E-B665-9293FC9385AE}">
      <dgm:prSet/>
      <dgm:spPr/>
      <dgm:t>
        <a:bodyPr/>
        <a:lstStyle/>
        <a:p>
          <a:endParaRPr lang="en-US"/>
        </a:p>
      </dgm:t>
    </dgm:pt>
    <dgm:pt modelId="{CA730AF1-1171-4817-8F76-9B3D35A8D6A7}">
      <dgm:prSet/>
      <dgm:spPr>
        <a:solidFill>
          <a:srgbClr val="FF0000"/>
        </a:solidFill>
      </dgm:spPr>
      <dgm:t>
        <a:bodyPr/>
        <a:lstStyle/>
        <a:p>
          <a:r>
            <a:rPr lang="en-US"/>
            <a:t>Screening</a:t>
          </a:r>
        </a:p>
      </dgm:t>
    </dgm:pt>
    <dgm:pt modelId="{1BE8D3C2-F1F0-4D80-A072-74A09DD7A4AF}" type="parTrans" cxnId="{620A8D33-F792-404A-80E3-2CA01FFD0E80}">
      <dgm:prSet/>
      <dgm:spPr/>
      <dgm:t>
        <a:bodyPr/>
        <a:lstStyle/>
        <a:p>
          <a:endParaRPr lang="en-US"/>
        </a:p>
      </dgm:t>
    </dgm:pt>
    <dgm:pt modelId="{83B5DF12-54AE-486C-912F-E094B4F0DCF2}" type="sibTrans" cxnId="{620A8D33-F792-404A-80E3-2CA01FFD0E80}">
      <dgm:prSet/>
      <dgm:spPr/>
      <dgm:t>
        <a:bodyPr/>
        <a:lstStyle/>
        <a:p>
          <a:endParaRPr lang="en-US"/>
        </a:p>
      </dgm:t>
    </dgm:pt>
    <dgm:pt modelId="{D5FD54CB-CFDB-414F-A1F2-DC54F8FF0F18}">
      <dgm:prSet/>
      <dgm:spPr>
        <a:solidFill>
          <a:srgbClr val="FF0000"/>
        </a:solidFill>
      </dgm:spPr>
      <dgm:t>
        <a:bodyPr/>
        <a:lstStyle/>
        <a:p>
          <a:r>
            <a:rPr lang="en-US"/>
            <a:t>Tests</a:t>
          </a:r>
        </a:p>
      </dgm:t>
    </dgm:pt>
    <dgm:pt modelId="{6AB9744B-3645-4B3F-9187-FA22AC435359}" type="parTrans" cxnId="{056A191B-02AB-4F60-9233-D54745529A5D}">
      <dgm:prSet/>
      <dgm:spPr/>
      <dgm:t>
        <a:bodyPr/>
        <a:lstStyle/>
        <a:p>
          <a:endParaRPr lang="en-US"/>
        </a:p>
      </dgm:t>
    </dgm:pt>
    <dgm:pt modelId="{45B72ADD-448C-4B10-9651-609D48328CD6}" type="sibTrans" cxnId="{056A191B-02AB-4F60-9233-D54745529A5D}">
      <dgm:prSet/>
      <dgm:spPr/>
      <dgm:t>
        <a:bodyPr/>
        <a:lstStyle/>
        <a:p>
          <a:endParaRPr lang="en-US"/>
        </a:p>
      </dgm:t>
    </dgm:pt>
    <dgm:pt modelId="{37C283E6-308F-405B-A5A9-EC97DF931ABB}">
      <dgm:prSet/>
      <dgm:spPr/>
      <dgm:t>
        <a:bodyPr/>
        <a:lstStyle/>
        <a:p>
          <a:r>
            <a:rPr lang="en-US"/>
            <a:t>Compensation</a:t>
          </a:r>
        </a:p>
      </dgm:t>
    </dgm:pt>
    <dgm:pt modelId="{BF028777-6202-42A0-999D-F1C967AAD0D3}" type="parTrans" cxnId="{EF2206A2-CEB1-4891-9FC9-D6F41C08EE9D}">
      <dgm:prSet/>
      <dgm:spPr/>
      <dgm:t>
        <a:bodyPr/>
        <a:lstStyle/>
        <a:p>
          <a:endParaRPr lang="en-US"/>
        </a:p>
      </dgm:t>
    </dgm:pt>
    <dgm:pt modelId="{7F304DAD-22F6-4C4E-8EDE-82A4685DA36A}" type="sibTrans" cxnId="{EF2206A2-CEB1-4891-9FC9-D6F41C08EE9D}">
      <dgm:prSet/>
      <dgm:spPr/>
      <dgm:t>
        <a:bodyPr/>
        <a:lstStyle/>
        <a:p>
          <a:endParaRPr lang="en-US"/>
        </a:p>
      </dgm:t>
    </dgm:pt>
    <dgm:pt modelId="{D110A110-9FB4-4389-A48D-7DCA11630C87}">
      <dgm:prSet/>
      <dgm:spPr/>
      <dgm:t>
        <a:bodyPr/>
        <a:lstStyle/>
        <a:p>
          <a:r>
            <a:rPr lang="en-US"/>
            <a:t>Job type</a:t>
          </a:r>
        </a:p>
      </dgm:t>
    </dgm:pt>
    <dgm:pt modelId="{6A5F0368-8845-4343-B54D-A66C2340FF4B}" type="parTrans" cxnId="{DA7412D4-F570-4577-8F9B-65D981E69691}">
      <dgm:prSet/>
      <dgm:spPr/>
      <dgm:t>
        <a:bodyPr/>
        <a:lstStyle/>
        <a:p>
          <a:endParaRPr lang="en-US"/>
        </a:p>
      </dgm:t>
    </dgm:pt>
    <dgm:pt modelId="{9B76AB81-CD30-4696-A95C-5608F826EA9C}" type="sibTrans" cxnId="{DA7412D4-F570-4577-8F9B-65D981E69691}">
      <dgm:prSet/>
      <dgm:spPr/>
      <dgm:t>
        <a:bodyPr/>
        <a:lstStyle/>
        <a:p>
          <a:endParaRPr lang="en-US"/>
        </a:p>
      </dgm:t>
    </dgm:pt>
    <dgm:pt modelId="{40E8C3C1-BB2D-42E7-9A8C-6A5D8F21FF47}">
      <dgm:prSet/>
      <dgm:spPr>
        <a:solidFill>
          <a:srgbClr val="FF0000"/>
        </a:solidFill>
      </dgm:spPr>
      <dgm:t>
        <a:bodyPr/>
        <a:lstStyle/>
        <a:p>
          <a:r>
            <a:rPr lang="en-US"/>
            <a:t>Job family</a:t>
          </a:r>
        </a:p>
      </dgm:t>
    </dgm:pt>
    <dgm:pt modelId="{5C92A83D-6743-44DA-BD54-DF0B7F4DBFF1}" type="parTrans" cxnId="{E7D9CF83-D4EE-4008-9B13-1B690D8830AC}">
      <dgm:prSet/>
      <dgm:spPr/>
      <dgm:t>
        <a:bodyPr/>
        <a:lstStyle/>
        <a:p>
          <a:endParaRPr lang="en-US"/>
        </a:p>
      </dgm:t>
    </dgm:pt>
    <dgm:pt modelId="{E9F6569C-55EF-4788-B854-81A0BE3062BA}" type="sibTrans" cxnId="{E7D9CF83-D4EE-4008-9B13-1B690D8830AC}">
      <dgm:prSet/>
      <dgm:spPr/>
      <dgm:t>
        <a:bodyPr/>
        <a:lstStyle/>
        <a:p>
          <a:endParaRPr lang="en-US"/>
        </a:p>
      </dgm:t>
    </dgm:pt>
    <dgm:pt modelId="{B5FC7874-71A5-4DD3-9532-AFB74FD5E78B}">
      <dgm:prSet/>
      <dgm:spPr>
        <a:solidFill>
          <a:srgbClr val="FF0000"/>
        </a:solidFill>
      </dgm:spPr>
      <dgm:t>
        <a:bodyPr/>
        <a:lstStyle/>
        <a:p>
          <a:r>
            <a:rPr lang="en-US"/>
            <a:t>Function</a:t>
          </a:r>
        </a:p>
      </dgm:t>
    </dgm:pt>
    <dgm:pt modelId="{33821E53-BE7C-4486-BA9D-F2EF24E564F6}" type="parTrans" cxnId="{7FA5DCA4-6375-47B3-8C39-F69233FB5F82}">
      <dgm:prSet/>
      <dgm:spPr/>
      <dgm:t>
        <a:bodyPr/>
        <a:lstStyle/>
        <a:p>
          <a:endParaRPr lang="en-US"/>
        </a:p>
      </dgm:t>
    </dgm:pt>
    <dgm:pt modelId="{32EF4362-0311-4F2B-8A8B-E1B82FD31939}" type="sibTrans" cxnId="{7FA5DCA4-6375-47B3-8C39-F69233FB5F82}">
      <dgm:prSet/>
      <dgm:spPr/>
      <dgm:t>
        <a:bodyPr/>
        <a:lstStyle/>
        <a:p>
          <a:endParaRPr lang="en-US"/>
        </a:p>
      </dgm:t>
    </dgm:pt>
    <dgm:pt modelId="{9BAAED6B-108E-4227-9C90-649C83D6A81E}">
      <dgm:prSet/>
      <dgm:spPr/>
      <dgm:t>
        <a:bodyPr/>
        <a:lstStyle/>
        <a:p>
          <a:r>
            <a:rPr lang="en-US"/>
            <a:t>Area of responsibility</a:t>
          </a:r>
        </a:p>
      </dgm:t>
    </dgm:pt>
    <dgm:pt modelId="{CB275489-97BD-4C53-AF98-40E04691E7EE}" type="parTrans" cxnId="{EE0D85BB-3251-4624-A16F-B3BDB4B5370D}">
      <dgm:prSet/>
      <dgm:spPr/>
      <dgm:t>
        <a:bodyPr/>
        <a:lstStyle/>
        <a:p>
          <a:endParaRPr lang="en-US"/>
        </a:p>
      </dgm:t>
    </dgm:pt>
    <dgm:pt modelId="{E3BBBA49-6868-472B-9614-75A1CCD1E2A0}" type="sibTrans" cxnId="{EE0D85BB-3251-4624-A16F-B3BDB4B5370D}">
      <dgm:prSet/>
      <dgm:spPr/>
      <dgm:t>
        <a:bodyPr/>
        <a:lstStyle/>
        <a:p>
          <a:endParaRPr lang="en-US"/>
        </a:p>
      </dgm:t>
    </dgm:pt>
    <dgm:pt modelId="{744D63A4-212B-4962-8B7E-61515C2679C4}">
      <dgm:prSet/>
      <dgm:spPr>
        <a:solidFill>
          <a:schemeClr val="accent6"/>
        </a:solidFill>
      </dgm:spPr>
      <dgm:t>
        <a:bodyPr/>
        <a:lstStyle/>
        <a:p>
          <a:r>
            <a:rPr lang="en-US" dirty="0"/>
            <a:t>Title</a:t>
          </a:r>
        </a:p>
      </dgm:t>
    </dgm:pt>
    <dgm:pt modelId="{F8538741-6113-46DD-A8DA-FFD78CF3C587}" type="parTrans" cxnId="{1609348C-FFBE-4437-ACCE-07A0A28551E8}">
      <dgm:prSet/>
      <dgm:spPr/>
      <dgm:t>
        <a:bodyPr/>
        <a:lstStyle/>
        <a:p>
          <a:endParaRPr lang="nb-NO"/>
        </a:p>
      </dgm:t>
    </dgm:pt>
    <dgm:pt modelId="{DC825F2B-4A68-4E91-8BF6-0BDA30B8EA18}" type="sibTrans" cxnId="{1609348C-FFBE-4437-ACCE-07A0A28551E8}">
      <dgm:prSet/>
      <dgm:spPr/>
      <dgm:t>
        <a:bodyPr/>
        <a:lstStyle/>
        <a:p>
          <a:endParaRPr lang="nb-NO"/>
        </a:p>
      </dgm:t>
    </dgm:pt>
    <dgm:pt modelId="{C332A5B9-F8CD-4850-B834-622C681A9A08}">
      <dgm:prSet/>
      <dgm:spPr>
        <a:solidFill>
          <a:schemeClr val="accent6"/>
        </a:solidFill>
      </dgm:spPr>
      <dgm:t>
        <a:bodyPr/>
        <a:lstStyle/>
        <a:p>
          <a:r>
            <a:rPr lang="en-US"/>
            <a:t>Skills</a:t>
          </a:r>
          <a:endParaRPr lang="en-US" dirty="0"/>
        </a:p>
      </dgm:t>
    </dgm:pt>
    <dgm:pt modelId="{F9AF4518-4516-42DF-9AC0-BAC192DFFCA3}" type="parTrans" cxnId="{1BB2FAAC-8B7E-4CC4-91C7-96E403F185FD}">
      <dgm:prSet/>
      <dgm:spPr/>
      <dgm:t>
        <a:bodyPr/>
        <a:lstStyle/>
        <a:p>
          <a:endParaRPr lang="nb-NO"/>
        </a:p>
      </dgm:t>
    </dgm:pt>
    <dgm:pt modelId="{43F2A9B8-28E5-4E74-B5D3-1145A4BC033F}" type="sibTrans" cxnId="{1BB2FAAC-8B7E-4CC4-91C7-96E403F185FD}">
      <dgm:prSet/>
      <dgm:spPr/>
      <dgm:t>
        <a:bodyPr/>
        <a:lstStyle/>
        <a:p>
          <a:endParaRPr lang="nb-NO"/>
        </a:p>
      </dgm:t>
    </dgm:pt>
    <dgm:pt modelId="{991B0902-7569-41B4-88C6-7422998F2220}" type="pres">
      <dgm:prSet presAssocID="{81E57B2A-BCCE-4170-8838-5FA294D5E66C}" presName="diagram" presStyleCnt="0">
        <dgm:presLayoutVars>
          <dgm:dir/>
          <dgm:resizeHandles val="exact"/>
        </dgm:presLayoutVars>
      </dgm:prSet>
      <dgm:spPr/>
    </dgm:pt>
    <dgm:pt modelId="{9DF0BE82-82C2-4811-BD08-EBE85D560CE6}" type="pres">
      <dgm:prSet presAssocID="{0C7CAADC-DC96-4456-B8E2-9ABEED314B58}" presName="node" presStyleLbl="node1" presStyleIdx="0" presStyleCnt="13">
        <dgm:presLayoutVars>
          <dgm:bulletEnabled val="1"/>
        </dgm:presLayoutVars>
      </dgm:prSet>
      <dgm:spPr/>
    </dgm:pt>
    <dgm:pt modelId="{06AC2108-7137-4E60-9DDE-024B17B1738B}" type="pres">
      <dgm:prSet presAssocID="{A6ECEAD4-F2EA-491A-BDE4-2B57B41D6D8C}" presName="sibTrans" presStyleCnt="0"/>
      <dgm:spPr/>
    </dgm:pt>
    <dgm:pt modelId="{4ABB8097-0C43-4C09-B5A7-BF1507870D99}" type="pres">
      <dgm:prSet presAssocID="{744D63A4-212B-4962-8B7E-61515C2679C4}" presName="node" presStyleLbl="node1" presStyleIdx="1" presStyleCnt="13">
        <dgm:presLayoutVars>
          <dgm:bulletEnabled val="1"/>
        </dgm:presLayoutVars>
      </dgm:prSet>
      <dgm:spPr/>
    </dgm:pt>
    <dgm:pt modelId="{F47AF0F7-C777-4995-B0F2-887BC2C87C6F}" type="pres">
      <dgm:prSet presAssocID="{DC825F2B-4A68-4E91-8BF6-0BDA30B8EA18}" presName="sibTrans" presStyleCnt="0"/>
      <dgm:spPr/>
    </dgm:pt>
    <dgm:pt modelId="{9401C9BA-BA20-4C44-B5BD-57B6096A814D}" type="pres">
      <dgm:prSet presAssocID="{C332A5B9-F8CD-4850-B834-622C681A9A08}" presName="node" presStyleLbl="node1" presStyleIdx="2" presStyleCnt="13">
        <dgm:presLayoutVars>
          <dgm:bulletEnabled val="1"/>
        </dgm:presLayoutVars>
      </dgm:prSet>
      <dgm:spPr/>
    </dgm:pt>
    <dgm:pt modelId="{E4AE1F1C-3961-41B3-848A-A0C9B1BE5C43}" type="pres">
      <dgm:prSet presAssocID="{43F2A9B8-28E5-4E74-B5D3-1145A4BC033F}" presName="sibTrans" presStyleCnt="0"/>
      <dgm:spPr/>
    </dgm:pt>
    <dgm:pt modelId="{9DCAC467-C993-41F2-808D-D53E986865A8}" type="pres">
      <dgm:prSet presAssocID="{D1652CF1-C93F-47E6-97A1-FCD675E9DA9F}" presName="node" presStyleLbl="node1" presStyleIdx="3" presStyleCnt="13">
        <dgm:presLayoutVars>
          <dgm:bulletEnabled val="1"/>
        </dgm:presLayoutVars>
      </dgm:prSet>
      <dgm:spPr/>
    </dgm:pt>
    <dgm:pt modelId="{01ADB2D0-F669-460F-A179-A14D9F1BDA2D}" type="pres">
      <dgm:prSet presAssocID="{94DAF949-8FE3-4CC8-932B-E91B6AF76B3D}" presName="sibTrans" presStyleCnt="0"/>
      <dgm:spPr/>
    </dgm:pt>
    <dgm:pt modelId="{79249AB4-7064-47CF-A351-29453437A7F8}" type="pres">
      <dgm:prSet presAssocID="{F72AE010-44CC-4F5F-8CCF-623E69C2FF3B}" presName="node" presStyleLbl="node1" presStyleIdx="4" presStyleCnt="13">
        <dgm:presLayoutVars>
          <dgm:bulletEnabled val="1"/>
        </dgm:presLayoutVars>
      </dgm:prSet>
      <dgm:spPr/>
    </dgm:pt>
    <dgm:pt modelId="{590D3DC0-0C0E-42B5-8603-4364EAB9C696}" type="pres">
      <dgm:prSet presAssocID="{442AC38E-876A-421F-A0C6-FE066C76878D}" presName="sibTrans" presStyleCnt="0"/>
      <dgm:spPr/>
    </dgm:pt>
    <dgm:pt modelId="{4CEF5CA7-0BA0-40B9-894D-809D33837E3C}" type="pres">
      <dgm:prSet presAssocID="{0A4FAFE2-6C62-4F60-BD4A-7EA717A83DA0}" presName="node" presStyleLbl="node1" presStyleIdx="5" presStyleCnt="13">
        <dgm:presLayoutVars>
          <dgm:bulletEnabled val="1"/>
        </dgm:presLayoutVars>
      </dgm:prSet>
      <dgm:spPr/>
    </dgm:pt>
    <dgm:pt modelId="{19CBCC35-A939-49E8-A3D3-458E66D7529C}" type="pres">
      <dgm:prSet presAssocID="{7AA57174-1D10-4FAD-BCA5-896496207EC7}" presName="sibTrans" presStyleCnt="0"/>
      <dgm:spPr/>
    </dgm:pt>
    <dgm:pt modelId="{BF588950-913D-419B-B6B5-8C8A2E7E0A81}" type="pres">
      <dgm:prSet presAssocID="{CA730AF1-1171-4817-8F76-9B3D35A8D6A7}" presName="node" presStyleLbl="node1" presStyleIdx="6" presStyleCnt="13">
        <dgm:presLayoutVars>
          <dgm:bulletEnabled val="1"/>
        </dgm:presLayoutVars>
      </dgm:prSet>
      <dgm:spPr/>
    </dgm:pt>
    <dgm:pt modelId="{C6C28E01-9020-4A6F-B49E-2FD0BA62137A}" type="pres">
      <dgm:prSet presAssocID="{83B5DF12-54AE-486C-912F-E094B4F0DCF2}" presName="sibTrans" presStyleCnt="0"/>
      <dgm:spPr/>
    </dgm:pt>
    <dgm:pt modelId="{05EB498F-C768-45B9-B059-9960A139FBA2}" type="pres">
      <dgm:prSet presAssocID="{D5FD54CB-CFDB-414F-A1F2-DC54F8FF0F18}" presName="node" presStyleLbl="node1" presStyleIdx="7" presStyleCnt="13">
        <dgm:presLayoutVars>
          <dgm:bulletEnabled val="1"/>
        </dgm:presLayoutVars>
      </dgm:prSet>
      <dgm:spPr/>
    </dgm:pt>
    <dgm:pt modelId="{EF6558B9-9F18-4818-8F43-B06EB2FDD2C2}" type="pres">
      <dgm:prSet presAssocID="{45B72ADD-448C-4B10-9651-609D48328CD6}" presName="sibTrans" presStyleCnt="0"/>
      <dgm:spPr/>
    </dgm:pt>
    <dgm:pt modelId="{384D764C-427D-4B6B-A041-21D21A8F7713}" type="pres">
      <dgm:prSet presAssocID="{37C283E6-308F-405B-A5A9-EC97DF931ABB}" presName="node" presStyleLbl="node1" presStyleIdx="8" presStyleCnt="13">
        <dgm:presLayoutVars>
          <dgm:bulletEnabled val="1"/>
        </dgm:presLayoutVars>
      </dgm:prSet>
      <dgm:spPr/>
    </dgm:pt>
    <dgm:pt modelId="{121F6237-0215-458B-BE6A-865E3186E270}" type="pres">
      <dgm:prSet presAssocID="{7F304DAD-22F6-4C4E-8EDE-82A4685DA36A}" presName="sibTrans" presStyleCnt="0"/>
      <dgm:spPr/>
    </dgm:pt>
    <dgm:pt modelId="{3F15F4C9-65F1-4962-933C-21C83C9EE1FD}" type="pres">
      <dgm:prSet presAssocID="{D110A110-9FB4-4389-A48D-7DCA11630C87}" presName="node" presStyleLbl="node1" presStyleIdx="9" presStyleCnt="13">
        <dgm:presLayoutVars>
          <dgm:bulletEnabled val="1"/>
        </dgm:presLayoutVars>
      </dgm:prSet>
      <dgm:spPr/>
    </dgm:pt>
    <dgm:pt modelId="{DC929C9B-7346-4782-A951-D7FAE25F13F5}" type="pres">
      <dgm:prSet presAssocID="{9B76AB81-CD30-4696-A95C-5608F826EA9C}" presName="sibTrans" presStyleCnt="0"/>
      <dgm:spPr/>
    </dgm:pt>
    <dgm:pt modelId="{69D0D5BA-2E2B-4259-AC7D-75DC828277E8}" type="pres">
      <dgm:prSet presAssocID="{40E8C3C1-BB2D-42E7-9A8C-6A5D8F21FF47}" presName="node" presStyleLbl="node1" presStyleIdx="10" presStyleCnt="13">
        <dgm:presLayoutVars>
          <dgm:bulletEnabled val="1"/>
        </dgm:presLayoutVars>
      </dgm:prSet>
      <dgm:spPr/>
    </dgm:pt>
    <dgm:pt modelId="{E955100B-8A78-4BBB-9AE5-E742584DD845}" type="pres">
      <dgm:prSet presAssocID="{E9F6569C-55EF-4788-B854-81A0BE3062BA}" presName="sibTrans" presStyleCnt="0"/>
      <dgm:spPr/>
    </dgm:pt>
    <dgm:pt modelId="{DFB78E9E-BD5B-4545-AB7D-685EB886C438}" type="pres">
      <dgm:prSet presAssocID="{B5FC7874-71A5-4DD3-9532-AFB74FD5E78B}" presName="node" presStyleLbl="node1" presStyleIdx="11" presStyleCnt="13">
        <dgm:presLayoutVars>
          <dgm:bulletEnabled val="1"/>
        </dgm:presLayoutVars>
      </dgm:prSet>
      <dgm:spPr/>
    </dgm:pt>
    <dgm:pt modelId="{DB242C20-1CCF-42BB-8FA4-134293A4E4A7}" type="pres">
      <dgm:prSet presAssocID="{32EF4362-0311-4F2B-8A8B-E1B82FD31939}" presName="sibTrans" presStyleCnt="0"/>
      <dgm:spPr/>
    </dgm:pt>
    <dgm:pt modelId="{7811A800-DDD3-4901-B0F0-4A4A6925818F}" type="pres">
      <dgm:prSet presAssocID="{9BAAED6B-108E-4227-9C90-649C83D6A81E}" presName="node" presStyleLbl="node1" presStyleIdx="12" presStyleCnt="13">
        <dgm:presLayoutVars>
          <dgm:bulletEnabled val="1"/>
        </dgm:presLayoutVars>
      </dgm:prSet>
      <dgm:spPr/>
    </dgm:pt>
  </dgm:ptLst>
  <dgm:cxnLst>
    <dgm:cxn modelId="{9B400B09-98A7-4313-93FA-EF303DA5DE95}" type="presOf" srcId="{9BAAED6B-108E-4227-9C90-649C83D6A81E}" destId="{7811A800-DDD3-4901-B0F0-4A4A6925818F}" srcOrd="0" destOrd="0" presId="urn:microsoft.com/office/officeart/2005/8/layout/default"/>
    <dgm:cxn modelId="{056A191B-02AB-4F60-9233-D54745529A5D}" srcId="{81E57B2A-BCCE-4170-8838-5FA294D5E66C}" destId="{D5FD54CB-CFDB-414F-A1F2-DC54F8FF0F18}" srcOrd="7" destOrd="0" parTransId="{6AB9744B-3645-4B3F-9187-FA22AC435359}" sibTransId="{45B72ADD-448C-4B10-9651-609D48328CD6}"/>
    <dgm:cxn modelId="{275E8133-0339-4F36-82EE-A20DCEEE6CFE}" type="presOf" srcId="{744D63A4-212B-4962-8B7E-61515C2679C4}" destId="{4ABB8097-0C43-4C09-B5A7-BF1507870D99}" srcOrd="0" destOrd="0" presId="urn:microsoft.com/office/officeart/2005/8/layout/default"/>
    <dgm:cxn modelId="{620A8D33-F792-404A-80E3-2CA01FFD0E80}" srcId="{81E57B2A-BCCE-4170-8838-5FA294D5E66C}" destId="{CA730AF1-1171-4817-8F76-9B3D35A8D6A7}" srcOrd="6" destOrd="0" parTransId="{1BE8D3C2-F1F0-4D80-A072-74A09DD7A4AF}" sibTransId="{83B5DF12-54AE-486C-912F-E094B4F0DCF2}"/>
    <dgm:cxn modelId="{E85B3935-B9B5-4074-8763-BC9E3F722DF5}" type="presOf" srcId="{D1652CF1-C93F-47E6-97A1-FCD675E9DA9F}" destId="{9DCAC467-C993-41F2-808D-D53E986865A8}" srcOrd="0" destOrd="0" presId="urn:microsoft.com/office/officeart/2005/8/layout/default"/>
    <dgm:cxn modelId="{23ECB336-C1B5-473E-B665-9293FC9385AE}" srcId="{81E57B2A-BCCE-4170-8838-5FA294D5E66C}" destId="{0A4FAFE2-6C62-4F60-BD4A-7EA717A83DA0}" srcOrd="5" destOrd="0" parTransId="{DA09D753-27EC-4CD0-90C1-AAF17B57A271}" sibTransId="{7AA57174-1D10-4FAD-BCA5-896496207EC7}"/>
    <dgm:cxn modelId="{A4BE9A5F-9C92-40B0-9C08-60DEB3543DF7}" type="presOf" srcId="{81E57B2A-BCCE-4170-8838-5FA294D5E66C}" destId="{991B0902-7569-41B4-88C6-7422998F2220}" srcOrd="0" destOrd="0" presId="urn:microsoft.com/office/officeart/2005/8/layout/default"/>
    <dgm:cxn modelId="{683EA145-F2B6-4256-AD91-6B645436582B}" type="presOf" srcId="{C332A5B9-F8CD-4850-B834-622C681A9A08}" destId="{9401C9BA-BA20-4C44-B5BD-57B6096A814D}" srcOrd="0" destOrd="0" presId="urn:microsoft.com/office/officeart/2005/8/layout/default"/>
    <dgm:cxn modelId="{7D46A267-0E57-44D6-A28E-52FBD156A664}" type="presOf" srcId="{0C7CAADC-DC96-4456-B8E2-9ABEED314B58}" destId="{9DF0BE82-82C2-4811-BD08-EBE85D560CE6}" srcOrd="0" destOrd="0" presId="urn:microsoft.com/office/officeart/2005/8/layout/default"/>
    <dgm:cxn modelId="{907DF551-530E-4925-B42D-29D9898695FD}" srcId="{81E57B2A-BCCE-4170-8838-5FA294D5E66C}" destId="{D1652CF1-C93F-47E6-97A1-FCD675E9DA9F}" srcOrd="3" destOrd="0" parTransId="{065061E9-A593-495C-8155-96AE788B82E2}" sibTransId="{94DAF949-8FE3-4CC8-932B-E91B6AF76B3D}"/>
    <dgm:cxn modelId="{99519B58-BB28-4C5C-BAE9-FE560F9C74AE}" type="presOf" srcId="{CA730AF1-1171-4817-8F76-9B3D35A8D6A7}" destId="{BF588950-913D-419B-B6B5-8C8A2E7E0A81}" srcOrd="0" destOrd="0" presId="urn:microsoft.com/office/officeart/2005/8/layout/default"/>
    <dgm:cxn modelId="{E7D9CF83-D4EE-4008-9B13-1B690D8830AC}" srcId="{81E57B2A-BCCE-4170-8838-5FA294D5E66C}" destId="{40E8C3C1-BB2D-42E7-9A8C-6A5D8F21FF47}" srcOrd="10" destOrd="0" parTransId="{5C92A83D-6743-44DA-BD54-DF0B7F4DBFF1}" sibTransId="{E9F6569C-55EF-4788-B854-81A0BE3062BA}"/>
    <dgm:cxn modelId="{1609348C-FFBE-4437-ACCE-07A0A28551E8}" srcId="{81E57B2A-BCCE-4170-8838-5FA294D5E66C}" destId="{744D63A4-212B-4962-8B7E-61515C2679C4}" srcOrd="1" destOrd="0" parTransId="{F8538741-6113-46DD-A8DA-FFD78CF3C587}" sibTransId="{DC825F2B-4A68-4E91-8BF6-0BDA30B8EA18}"/>
    <dgm:cxn modelId="{5383DA9C-FD4E-4125-A8D7-F56E2AFF8F56}" type="presOf" srcId="{40E8C3C1-BB2D-42E7-9A8C-6A5D8F21FF47}" destId="{69D0D5BA-2E2B-4259-AC7D-75DC828277E8}" srcOrd="0" destOrd="0" presId="urn:microsoft.com/office/officeart/2005/8/layout/default"/>
    <dgm:cxn modelId="{EF2206A2-CEB1-4891-9FC9-D6F41C08EE9D}" srcId="{81E57B2A-BCCE-4170-8838-5FA294D5E66C}" destId="{37C283E6-308F-405B-A5A9-EC97DF931ABB}" srcOrd="8" destOrd="0" parTransId="{BF028777-6202-42A0-999D-F1C967AAD0D3}" sibTransId="{7F304DAD-22F6-4C4E-8EDE-82A4685DA36A}"/>
    <dgm:cxn modelId="{7FA5DCA4-6375-47B3-8C39-F69233FB5F82}" srcId="{81E57B2A-BCCE-4170-8838-5FA294D5E66C}" destId="{B5FC7874-71A5-4DD3-9532-AFB74FD5E78B}" srcOrd="11" destOrd="0" parTransId="{33821E53-BE7C-4486-BA9D-F2EF24E564F6}" sibTransId="{32EF4362-0311-4F2B-8A8B-E1B82FD31939}"/>
    <dgm:cxn modelId="{1BB2FAAC-8B7E-4CC4-91C7-96E403F185FD}" srcId="{81E57B2A-BCCE-4170-8838-5FA294D5E66C}" destId="{C332A5B9-F8CD-4850-B834-622C681A9A08}" srcOrd="2" destOrd="0" parTransId="{F9AF4518-4516-42DF-9AC0-BAC192DFFCA3}" sibTransId="{43F2A9B8-28E5-4E74-B5D3-1145A4BC033F}"/>
    <dgm:cxn modelId="{EE0D85BB-3251-4624-A16F-B3BDB4B5370D}" srcId="{81E57B2A-BCCE-4170-8838-5FA294D5E66C}" destId="{9BAAED6B-108E-4227-9C90-649C83D6A81E}" srcOrd="12" destOrd="0" parTransId="{CB275489-97BD-4C53-AF98-40E04691E7EE}" sibTransId="{E3BBBA49-6868-472B-9614-75A1CCD1E2A0}"/>
    <dgm:cxn modelId="{D20D4AC3-FA02-4785-A34A-60AB02825CFC}" type="presOf" srcId="{D110A110-9FB4-4389-A48D-7DCA11630C87}" destId="{3F15F4C9-65F1-4962-933C-21C83C9EE1FD}" srcOrd="0" destOrd="0" presId="urn:microsoft.com/office/officeart/2005/8/layout/default"/>
    <dgm:cxn modelId="{2CAEDDC5-46BD-401B-9046-DDABAFD7DEFA}" type="presOf" srcId="{37C283E6-308F-405B-A5A9-EC97DF931ABB}" destId="{384D764C-427D-4B6B-A041-21D21A8F7713}" srcOrd="0" destOrd="0" presId="urn:microsoft.com/office/officeart/2005/8/layout/default"/>
    <dgm:cxn modelId="{DA7412D4-F570-4577-8F9B-65D981E69691}" srcId="{81E57B2A-BCCE-4170-8838-5FA294D5E66C}" destId="{D110A110-9FB4-4389-A48D-7DCA11630C87}" srcOrd="9" destOrd="0" parTransId="{6A5F0368-8845-4343-B54D-A66C2340FF4B}" sibTransId="{9B76AB81-CD30-4696-A95C-5608F826EA9C}"/>
    <dgm:cxn modelId="{91BE44DE-768F-4F82-B58C-2556998F10DD}" type="presOf" srcId="{F72AE010-44CC-4F5F-8CCF-623E69C2FF3B}" destId="{79249AB4-7064-47CF-A351-29453437A7F8}" srcOrd="0" destOrd="0" presId="urn:microsoft.com/office/officeart/2005/8/layout/default"/>
    <dgm:cxn modelId="{77395AE4-7EE8-4700-9B3B-FEF5BD62248D}" type="presOf" srcId="{0A4FAFE2-6C62-4F60-BD4A-7EA717A83DA0}" destId="{4CEF5CA7-0BA0-40B9-894D-809D33837E3C}" srcOrd="0" destOrd="0" presId="urn:microsoft.com/office/officeart/2005/8/layout/default"/>
    <dgm:cxn modelId="{5812EDE4-FB5F-4A82-AB8F-B9B641340B7F}" srcId="{81E57B2A-BCCE-4170-8838-5FA294D5E66C}" destId="{F72AE010-44CC-4F5F-8CCF-623E69C2FF3B}" srcOrd="4" destOrd="0" parTransId="{7985A16B-7D50-4149-A87C-4B30E01EAD0F}" sibTransId="{442AC38E-876A-421F-A0C6-FE066C76878D}"/>
    <dgm:cxn modelId="{A9C042ED-0CAD-4637-87AF-463E020C7C99}" type="presOf" srcId="{D5FD54CB-CFDB-414F-A1F2-DC54F8FF0F18}" destId="{05EB498F-C768-45B9-B059-9960A139FBA2}" srcOrd="0" destOrd="0" presId="urn:microsoft.com/office/officeart/2005/8/layout/default"/>
    <dgm:cxn modelId="{E7279FF8-988E-4459-AA7E-F3AD8CBF9987}" srcId="{81E57B2A-BCCE-4170-8838-5FA294D5E66C}" destId="{0C7CAADC-DC96-4456-B8E2-9ABEED314B58}" srcOrd="0" destOrd="0" parTransId="{121777F4-2DA2-4519-90C8-08F7E935F799}" sibTransId="{A6ECEAD4-F2EA-491A-BDE4-2B57B41D6D8C}"/>
    <dgm:cxn modelId="{4E9BB4FE-6B43-47C2-9689-B93EA59B6FD6}" type="presOf" srcId="{B5FC7874-71A5-4DD3-9532-AFB74FD5E78B}" destId="{DFB78E9E-BD5B-4545-AB7D-685EB886C438}" srcOrd="0" destOrd="0" presId="urn:microsoft.com/office/officeart/2005/8/layout/default"/>
    <dgm:cxn modelId="{4964F9DB-301E-4030-A0CD-90DA2F3A4C72}" type="presParOf" srcId="{991B0902-7569-41B4-88C6-7422998F2220}" destId="{9DF0BE82-82C2-4811-BD08-EBE85D560CE6}" srcOrd="0" destOrd="0" presId="urn:microsoft.com/office/officeart/2005/8/layout/default"/>
    <dgm:cxn modelId="{1027BB3D-9A2C-46C2-8393-109A79850F91}" type="presParOf" srcId="{991B0902-7569-41B4-88C6-7422998F2220}" destId="{06AC2108-7137-4E60-9DDE-024B17B1738B}" srcOrd="1" destOrd="0" presId="urn:microsoft.com/office/officeart/2005/8/layout/default"/>
    <dgm:cxn modelId="{7B187A09-6445-4011-8AA5-ABDBC4EE629A}" type="presParOf" srcId="{991B0902-7569-41B4-88C6-7422998F2220}" destId="{4ABB8097-0C43-4C09-B5A7-BF1507870D99}" srcOrd="2" destOrd="0" presId="urn:microsoft.com/office/officeart/2005/8/layout/default"/>
    <dgm:cxn modelId="{429518EA-93BA-4D9F-808B-9C5EB04C9DA1}" type="presParOf" srcId="{991B0902-7569-41B4-88C6-7422998F2220}" destId="{F47AF0F7-C777-4995-B0F2-887BC2C87C6F}" srcOrd="3" destOrd="0" presId="urn:microsoft.com/office/officeart/2005/8/layout/default"/>
    <dgm:cxn modelId="{2EEDB5FE-67C4-42A2-A1A5-5957737BEB2C}" type="presParOf" srcId="{991B0902-7569-41B4-88C6-7422998F2220}" destId="{9401C9BA-BA20-4C44-B5BD-57B6096A814D}" srcOrd="4" destOrd="0" presId="urn:microsoft.com/office/officeart/2005/8/layout/default"/>
    <dgm:cxn modelId="{8459A47A-6B31-4B87-850F-0A504A7AFF23}" type="presParOf" srcId="{991B0902-7569-41B4-88C6-7422998F2220}" destId="{E4AE1F1C-3961-41B3-848A-A0C9B1BE5C43}" srcOrd="5" destOrd="0" presId="urn:microsoft.com/office/officeart/2005/8/layout/default"/>
    <dgm:cxn modelId="{51F24094-4ECB-4FD3-8ADC-5C51DE5AB75A}" type="presParOf" srcId="{991B0902-7569-41B4-88C6-7422998F2220}" destId="{9DCAC467-C993-41F2-808D-D53E986865A8}" srcOrd="6" destOrd="0" presId="urn:microsoft.com/office/officeart/2005/8/layout/default"/>
    <dgm:cxn modelId="{20FED1F2-FBB5-4243-ACBB-FA27CB2BBF81}" type="presParOf" srcId="{991B0902-7569-41B4-88C6-7422998F2220}" destId="{01ADB2D0-F669-460F-A179-A14D9F1BDA2D}" srcOrd="7" destOrd="0" presId="urn:microsoft.com/office/officeart/2005/8/layout/default"/>
    <dgm:cxn modelId="{D6D56DC3-6764-4F4D-8056-453E0A28C313}" type="presParOf" srcId="{991B0902-7569-41B4-88C6-7422998F2220}" destId="{79249AB4-7064-47CF-A351-29453437A7F8}" srcOrd="8" destOrd="0" presId="urn:microsoft.com/office/officeart/2005/8/layout/default"/>
    <dgm:cxn modelId="{37326AFD-0458-4DC2-8BB2-2CC236C8A733}" type="presParOf" srcId="{991B0902-7569-41B4-88C6-7422998F2220}" destId="{590D3DC0-0C0E-42B5-8603-4364EAB9C696}" srcOrd="9" destOrd="0" presId="urn:microsoft.com/office/officeart/2005/8/layout/default"/>
    <dgm:cxn modelId="{F31F889A-C5C0-4061-9AA5-96C8B0A18253}" type="presParOf" srcId="{991B0902-7569-41B4-88C6-7422998F2220}" destId="{4CEF5CA7-0BA0-40B9-894D-809D33837E3C}" srcOrd="10" destOrd="0" presId="urn:microsoft.com/office/officeart/2005/8/layout/default"/>
    <dgm:cxn modelId="{8BE9926E-B1F5-405E-AB4A-60273B9041A3}" type="presParOf" srcId="{991B0902-7569-41B4-88C6-7422998F2220}" destId="{19CBCC35-A939-49E8-A3D3-458E66D7529C}" srcOrd="11" destOrd="0" presId="urn:microsoft.com/office/officeart/2005/8/layout/default"/>
    <dgm:cxn modelId="{B4425847-5A28-4532-B6BD-2B8821067409}" type="presParOf" srcId="{991B0902-7569-41B4-88C6-7422998F2220}" destId="{BF588950-913D-419B-B6B5-8C8A2E7E0A81}" srcOrd="12" destOrd="0" presId="urn:microsoft.com/office/officeart/2005/8/layout/default"/>
    <dgm:cxn modelId="{10673873-8E5E-43DF-8A4C-BA74E796177F}" type="presParOf" srcId="{991B0902-7569-41B4-88C6-7422998F2220}" destId="{C6C28E01-9020-4A6F-B49E-2FD0BA62137A}" srcOrd="13" destOrd="0" presId="urn:microsoft.com/office/officeart/2005/8/layout/default"/>
    <dgm:cxn modelId="{80C35668-82CC-4FF6-85D7-550DFA2D2C69}" type="presParOf" srcId="{991B0902-7569-41B4-88C6-7422998F2220}" destId="{05EB498F-C768-45B9-B059-9960A139FBA2}" srcOrd="14" destOrd="0" presId="urn:microsoft.com/office/officeart/2005/8/layout/default"/>
    <dgm:cxn modelId="{495DF4A8-94D7-472B-A600-0E6FBF1C60FF}" type="presParOf" srcId="{991B0902-7569-41B4-88C6-7422998F2220}" destId="{EF6558B9-9F18-4818-8F43-B06EB2FDD2C2}" srcOrd="15" destOrd="0" presId="urn:microsoft.com/office/officeart/2005/8/layout/default"/>
    <dgm:cxn modelId="{057C9568-1EA6-4B26-A008-C9EE503FBA1E}" type="presParOf" srcId="{991B0902-7569-41B4-88C6-7422998F2220}" destId="{384D764C-427D-4B6B-A041-21D21A8F7713}" srcOrd="16" destOrd="0" presId="urn:microsoft.com/office/officeart/2005/8/layout/default"/>
    <dgm:cxn modelId="{8823C135-11D2-432B-B3A9-FC164B28B1E9}" type="presParOf" srcId="{991B0902-7569-41B4-88C6-7422998F2220}" destId="{121F6237-0215-458B-BE6A-865E3186E270}" srcOrd="17" destOrd="0" presId="urn:microsoft.com/office/officeart/2005/8/layout/default"/>
    <dgm:cxn modelId="{32B965D8-7CCE-4C4B-9607-C56948D59347}" type="presParOf" srcId="{991B0902-7569-41B4-88C6-7422998F2220}" destId="{3F15F4C9-65F1-4962-933C-21C83C9EE1FD}" srcOrd="18" destOrd="0" presId="urn:microsoft.com/office/officeart/2005/8/layout/default"/>
    <dgm:cxn modelId="{C1921F75-E2CD-45F3-87C3-CF68951784B7}" type="presParOf" srcId="{991B0902-7569-41B4-88C6-7422998F2220}" destId="{DC929C9B-7346-4782-A951-D7FAE25F13F5}" srcOrd="19" destOrd="0" presId="urn:microsoft.com/office/officeart/2005/8/layout/default"/>
    <dgm:cxn modelId="{5A6C1DFE-1411-4044-9919-6E3819426220}" type="presParOf" srcId="{991B0902-7569-41B4-88C6-7422998F2220}" destId="{69D0D5BA-2E2B-4259-AC7D-75DC828277E8}" srcOrd="20" destOrd="0" presId="urn:microsoft.com/office/officeart/2005/8/layout/default"/>
    <dgm:cxn modelId="{A6BD8E5B-23D5-473B-B6AA-8F7BCFBC4986}" type="presParOf" srcId="{991B0902-7569-41B4-88C6-7422998F2220}" destId="{E955100B-8A78-4BBB-9AE5-E742584DD845}" srcOrd="21" destOrd="0" presId="urn:microsoft.com/office/officeart/2005/8/layout/default"/>
    <dgm:cxn modelId="{258817A1-00ED-424B-9C21-65702EC8C8B9}" type="presParOf" srcId="{991B0902-7569-41B4-88C6-7422998F2220}" destId="{DFB78E9E-BD5B-4545-AB7D-685EB886C438}" srcOrd="22" destOrd="0" presId="urn:microsoft.com/office/officeart/2005/8/layout/default"/>
    <dgm:cxn modelId="{534BBB0B-12F6-4559-917C-8CFA21DE110D}" type="presParOf" srcId="{991B0902-7569-41B4-88C6-7422998F2220}" destId="{DB242C20-1CCF-42BB-8FA4-134293A4E4A7}" srcOrd="23" destOrd="0" presId="urn:microsoft.com/office/officeart/2005/8/layout/default"/>
    <dgm:cxn modelId="{A2096B00-784D-468F-BA6B-8C76F2731623}" type="presParOf" srcId="{991B0902-7569-41B4-88C6-7422998F2220}" destId="{7811A800-DDD3-4901-B0F0-4A4A6925818F}" srcOrd="2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6801DDD-3AC8-4439-AEFC-D8D5328F99C4}" type="doc">
      <dgm:prSet loTypeId="urn:microsoft.com/office/officeart/2005/8/layout/default" loCatId="list" qsTypeId="urn:microsoft.com/office/officeart/2005/8/quickstyle/simple4" qsCatId="simple" csTypeId="urn:microsoft.com/office/officeart/2005/8/colors/accent2_2" csCatId="accent2" phldr="1"/>
      <dgm:spPr/>
      <dgm:t>
        <a:bodyPr/>
        <a:lstStyle/>
        <a:p>
          <a:endParaRPr lang="en-US"/>
        </a:p>
      </dgm:t>
    </dgm:pt>
    <dgm:pt modelId="{171D2008-7AA3-4074-9466-A08FE1017FA2}">
      <dgm:prSet/>
      <dgm:spPr/>
      <dgm:t>
        <a:bodyPr/>
        <a:lstStyle/>
        <a:p>
          <a:r>
            <a:rPr lang="en-US"/>
            <a:t>Company</a:t>
          </a:r>
        </a:p>
      </dgm:t>
    </dgm:pt>
    <dgm:pt modelId="{0E48AF2D-7EB6-445B-9454-4280E8163F07}" type="parTrans" cxnId="{5AAB30D5-78BF-48C1-BC66-312C85767163}">
      <dgm:prSet/>
      <dgm:spPr/>
      <dgm:t>
        <a:bodyPr/>
        <a:lstStyle/>
        <a:p>
          <a:endParaRPr lang="en-US"/>
        </a:p>
      </dgm:t>
    </dgm:pt>
    <dgm:pt modelId="{74EBF592-30D4-4571-AB17-1D63E798D4F5}" type="sibTrans" cxnId="{5AAB30D5-78BF-48C1-BC66-312C85767163}">
      <dgm:prSet/>
      <dgm:spPr/>
      <dgm:t>
        <a:bodyPr/>
        <a:lstStyle/>
        <a:p>
          <a:endParaRPr lang="en-US"/>
        </a:p>
      </dgm:t>
    </dgm:pt>
    <dgm:pt modelId="{3F9656F7-5E78-4EC9-B984-9FA764E74718}">
      <dgm:prSet/>
      <dgm:spPr/>
      <dgm:t>
        <a:bodyPr/>
        <a:lstStyle/>
        <a:p>
          <a:r>
            <a:rPr lang="en-US"/>
            <a:t>Department</a:t>
          </a:r>
        </a:p>
      </dgm:t>
    </dgm:pt>
    <dgm:pt modelId="{6A36E656-24E8-4053-99DD-C5DCD7529760}" type="parTrans" cxnId="{B2A2BCB6-714A-43ED-9E5A-0283C94B9D8A}">
      <dgm:prSet/>
      <dgm:spPr/>
      <dgm:t>
        <a:bodyPr/>
        <a:lstStyle/>
        <a:p>
          <a:endParaRPr lang="en-US"/>
        </a:p>
      </dgm:t>
    </dgm:pt>
    <dgm:pt modelId="{D38CAC2E-E7F5-40EB-880D-4F9F67054301}" type="sibTrans" cxnId="{B2A2BCB6-714A-43ED-9E5A-0283C94B9D8A}">
      <dgm:prSet/>
      <dgm:spPr/>
      <dgm:t>
        <a:bodyPr/>
        <a:lstStyle/>
        <a:p>
          <a:endParaRPr lang="en-US"/>
        </a:p>
      </dgm:t>
    </dgm:pt>
    <dgm:pt modelId="{8B76EFEA-7E7E-49AC-8478-7DC4756F7DBD}">
      <dgm:prSet/>
      <dgm:spPr/>
      <dgm:t>
        <a:bodyPr/>
        <a:lstStyle/>
        <a:p>
          <a:r>
            <a:rPr lang="en-US"/>
            <a:t>Title</a:t>
          </a:r>
        </a:p>
      </dgm:t>
    </dgm:pt>
    <dgm:pt modelId="{6BD38623-B9B8-443B-BA75-4041CCF18E50}" type="parTrans" cxnId="{CBCE2103-C129-4E79-A704-7CB45635F712}">
      <dgm:prSet/>
      <dgm:spPr/>
      <dgm:t>
        <a:bodyPr/>
        <a:lstStyle/>
        <a:p>
          <a:endParaRPr lang="en-US"/>
        </a:p>
      </dgm:t>
    </dgm:pt>
    <dgm:pt modelId="{4361585D-55A1-4E1D-B564-EAEEF5287DE5}" type="sibTrans" cxnId="{CBCE2103-C129-4E79-A704-7CB45635F712}">
      <dgm:prSet/>
      <dgm:spPr/>
      <dgm:t>
        <a:bodyPr/>
        <a:lstStyle/>
        <a:p>
          <a:endParaRPr lang="en-US"/>
        </a:p>
      </dgm:t>
    </dgm:pt>
    <dgm:pt modelId="{D22773BD-D65E-4340-BB47-BE6E88B6E39E}">
      <dgm:prSet/>
      <dgm:spPr/>
      <dgm:t>
        <a:bodyPr/>
        <a:lstStyle/>
        <a:p>
          <a:r>
            <a:rPr lang="en-US"/>
            <a:t>Position type</a:t>
          </a:r>
        </a:p>
      </dgm:t>
    </dgm:pt>
    <dgm:pt modelId="{6EE7076F-CB4F-4191-98E5-E0012DA55E04}" type="parTrans" cxnId="{4E131615-4D41-48C4-A495-B2ABF1778456}">
      <dgm:prSet/>
      <dgm:spPr/>
      <dgm:t>
        <a:bodyPr/>
        <a:lstStyle/>
        <a:p>
          <a:endParaRPr lang="en-US"/>
        </a:p>
      </dgm:t>
    </dgm:pt>
    <dgm:pt modelId="{CCD9CEB9-673B-4356-B2B9-EF51C031AC30}" type="sibTrans" cxnId="{4E131615-4D41-48C4-A495-B2ABF1778456}">
      <dgm:prSet/>
      <dgm:spPr/>
      <dgm:t>
        <a:bodyPr/>
        <a:lstStyle/>
        <a:p>
          <a:endParaRPr lang="en-US"/>
        </a:p>
      </dgm:t>
    </dgm:pt>
    <dgm:pt modelId="{77A040B2-26A9-4993-A75E-7E91D890DB51}">
      <dgm:prSet/>
      <dgm:spPr/>
      <dgm:t>
        <a:bodyPr/>
        <a:lstStyle/>
        <a:p>
          <a:r>
            <a:rPr lang="en-US"/>
            <a:t>Compensation region</a:t>
          </a:r>
        </a:p>
      </dgm:t>
    </dgm:pt>
    <dgm:pt modelId="{E6BDF462-AC22-4AEF-A26E-836F21B41933}" type="parTrans" cxnId="{1448FD9B-1766-4F05-B25B-4D1E9E286733}">
      <dgm:prSet/>
      <dgm:spPr/>
      <dgm:t>
        <a:bodyPr/>
        <a:lstStyle/>
        <a:p>
          <a:endParaRPr lang="en-US"/>
        </a:p>
      </dgm:t>
    </dgm:pt>
    <dgm:pt modelId="{633825F8-E6B9-43BF-A1BD-2B6A9217AE6C}" type="sibTrans" cxnId="{1448FD9B-1766-4F05-B25B-4D1E9E286733}">
      <dgm:prSet/>
      <dgm:spPr/>
      <dgm:t>
        <a:bodyPr/>
        <a:lstStyle/>
        <a:p>
          <a:endParaRPr lang="en-US"/>
        </a:p>
      </dgm:t>
    </dgm:pt>
    <dgm:pt modelId="{CF64A3E2-0DC3-4320-ACFE-8646227DF751}">
      <dgm:prSet/>
      <dgm:spPr/>
      <dgm:t>
        <a:bodyPr/>
        <a:lstStyle/>
        <a:p>
          <a:r>
            <a:rPr lang="en-US"/>
            <a:t>Job family</a:t>
          </a:r>
        </a:p>
      </dgm:t>
    </dgm:pt>
    <dgm:pt modelId="{9FE967C6-89A7-4C8A-8A38-921A8F2C00AB}" type="parTrans" cxnId="{F0286582-20D8-4393-8511-4994FC941035}">
      <dgm:prSet/>
      <dgm:spPr/>
      <dgm:t>
        <a:bodyPr/>
        <a:lstStyle/>
        <a:p>
          <a:endParaRPr lang="en-US"/>
        </a:p>
      </dgm:t>
    </dgm:pt>
    <dgm:pt modelId="{0F2A92E8-8960-4EC1-97AF-94903963FB3B}" type="sibTrans" cxnId="{F0286582-20D8-4393-8511-4994FC941035}">
      <dgm:prSet/>
      <dgm:spPr/>
      <dgm:t>
        <a:bodyPr/>
        <a:lstStyle/>
        <a:p>
          <a:endParaRPr lang="en-US"/>
        </a:p>
      </dgm:t>
    </dgm:pt>
    <dgm:pt modelId="{ECE3D94D-72E4-4C7A-8E34-AC836BB5FA71}">
      <dgm:prSet/>
      <dgm:spPr/>
      <dgm:t>
        <a:bodyPr/>
        <a:lstStyle/>
        <a:p>
          <a:r>
            <a:rPr lang="en-US"/>
            <a:t>Labor union</a:t>
          </a:r>
        </a:p>
      </dgm:t>
    </dgm:pt>
    <dgm:pt modelId="{7CFD83AB-910B-4271-A9F9-3C869B570FB9}" type="parTrans" cxnId="{624CE8D0-2933-456A-8E80-C2ABE0A95A47}">
      <dgm:prSet/>
      <dgm:spPr/>
      <dgm:t>
        <a:bodyPr/>
        <a:lstStyle/>
        <a:p>
          <a:endParaRPr lang="en-US"/>
        </a:p>
      </dgm:t>
    </dgm:pt>
    <dgm:pt modelId="{A8D59421-28FB-4EE2-AC69-6FDA335E8EB7}" type="sibTrans" cxnId="{624CE8D0-2933-456A-8E80-C2ABE0A95A47}">
      <dgm:prSet/>
      <dgm:spPr/>
      <dgm:t>
        <a:bodyPr/>
        <a:lstStyle/>
        <a:p>
          <a:endParaRPr lang="en-US"/>
        </a:p>
      </dgm:t>
    </dgm:pt>
    <dgm:pt modelId="{FD2246A7-67AE-43BA-9C1E-911264D6D188}">
      <dgm:prSet/>
      <dgm:spPr/>
      <dgm:t>
        <a:bodyPr/>
        <a:lstStyle/>
        <a:p>
          <a:r>
            <a:rPr lang="en-US" dirty="0"/>
            <a:t>Legal entities</a:t>
          </a:r>
        </a:p>
      </dgm:t>
    </dgm:pt>
    <dgm:pt modelId="{CC44794A-E8CE-4E09-AD8B-8C52AD16B491}" type="parTrans" cxnId="{BE5ADA07-FEA6-4570-9477-FBB820ED3A4F}">
      <dgm:prSet/>
      <dgm:spPr/>
      <dgm:t>
        <a:bodyPr/>
        <a:lstStyle/>
        <a:p>
          <a:endParaRPr lang="en-US"/>
        </a:p>
      </dgm:t>
    </dgm:pt>
    <dgm:pt modelId="{57500BAC-8679-4EB6-8F75-9ADB050F7FA0}" type="sibTrans" cxnId="{BE5ADA07-FEA6-4570-9477-FBB820ED3A4F}">
      <dgm:prSet/>
      <dgm:spPr/>
      <dgm:t>
        <a:bodyPr/>
        <a:lstStyle/>
        <a:p>
          <a:endParaRPr lang="en-US"/>
        </a:p>
      </dgm:t>
    </dgm:pt>
    <dgm:pt modelId="{A03F08F8-E501-4A4D-92DC-1330D51F1519}">
      <dgm:prSet/>
      <dgm:spPr/>
      <dgm:t>
        <a:bodyPr/>
        <a:lstStyle/>
        <a:p>
          <a:r>
            <a:rPr lang="en-US" dirty="0"/>
            <a:t>Distribution template</a:t>
          </a:r>
        </a:p>
      </dgm:t>
    </dgm:pt>
    <dgm:pt modelId="{17FA3023-1178-487C-88C7-38C2FC0BA0FB}" type="parTrans" cxnId="{3B24ECC7-C2C7-4C4B-AC8B-933096082B5D}">
      <dgm:prSet/>
      <dgm:spPr/>
      <dgm:t>
        <a:bodyPr/>
        <a:lstStyle/>
        <a:p>
          <a:endParaRPr lang="en-US"/>
        </a:p>
      </dgm:t>
    </dgm:pt>
    <dgm:pt modelId="{29880187-2E11-49CC-98E9-6A327FB0E3B4}" type="sibTrans" cxnId="{3B24ECC7-C2C7-4C4B-AC8B-933096082B5D}">
      <dgm:prSet/>
      <dgm:spPr/>
      <dgm:t>
        <a:bodyPr/>
        <a:lstStyle/>
        <a:p>
          <a:endParaRPr lang="en-US"/>
        </a:p>
      </dgm:t>
    </dgm:pt>
    <dgm:pt modelId="{DFD1E10E-BDDB-4F63-8536-915E97A09C6E}">
      <dgm:prSet/>
      <dgm:spPr/>
      <dgm:t>
        <a:bodyPr/>
        <a:lstStyle/>
        <a:p>
          <a:r>
            <a:rPr lang="en-US" dirty="0"/>
            <a:t>Cost center</a:t>
          </a:r>
        </a:p>
      </dgm:t>
    </dgm:pt>
    <dgm:pt modelId="{59FC3868-3D83-4948-BAB3-877BE728607C}" type="parTrans" cxnId="{F9E1823A-D9A1-4BDC-A7D9-DDB60366619F}">
      <dgm:prSet/>
      <dgm:spPr/>
      <dgm:t>
        <a:bodyPr/>
        <a:lstStyle/>
        <a:p>
          <a:endParaRPr lang="en-US"/>
        </a:p>
      </dgm:t>
    </dgm:pt>
    <dgm:pt modelId="{8FCE1A38-9B51-4B89-9B3D-7DAC3FC9062B}" type="sibTrans" cxnId="{F9E1823A-D9A1-4BDC-A7D9-DDB60366619F}">
      <dgm:prSet/>
      <dgm:spPr/>
      <dgm:t>
        <a:bodyPr/>
        <a:lstStyle/>
        <a:p>
          <a:endParaRPr lang="en-US"/>
        </a:p>
      </dgm:t>
    </dgm:pt>
    <dgm:pt modelId="{3430D68F-6BDF-4C6E-AE30-B8A41334DA27}">
      <dgm:prSet/>
      <dgm:spPr/>
      <dgm:t>
        <a:bodyPr/>
        <a:lstStyle/>
        <a:p>
          <a:r>
            <a:rPr lang="en-US" dirty="0"/>
            <a:t>Payroll</a:t>
          </a:r>
        </a:p>
      </dgm:t>
    </dgm:pt>
    <dgm:pt modelId="{8CC93409-DA93-417C-B8EE-6B3A1F7063B0}" type="parTrans" cxnId="{9705A66E-D922-4098-9F30-1AC921C6BD18}">
      <dgm:prSet/>
      <dgm:spPr/>
      <dgm:t>
        <a:bodyPr/>
        <a:lstStyle/>
        <a:p>
          <a:endParaRPr lang="en-US"/>
        </a:p>
      </dgm:t>
    </dgm:pt>
    <dgm:pt modelId="{77A29059-88E7-44F4-9C75-DCA908EE4A67}" type="sibTrans" cxnId="{9705A66E-D922-4098-9F30-1AC921C6BD18}">
      <dgm:prSet/>
      <dgm:spPr/>
      <dgm:t>
        <a:bodyPr/>
        <a:lstStyle/>
        <a:p>
          <a:endParaRPr lang="en-US"/>
        </a:p>
      </dgm:t>
    </dgm:pt>
    <dgm:pt modelId="{A5482AF2-6DB6-4324-A2F3-90ACE16A280B}" type="pres">
      <dgm:prSet presAssocID="{96801DDD-3AC8-4439-AEFC-D8D5328F99C4}" presName="diagram" presStyleCnt="0">
        <dgm:presLayoutVars>
          <dgm:dir/>
          <dgm:resizeHandles val="exact"/>
        </dgm:presLayoutVars>
      </dgm:prSet>
      <dgm:spPr/>
    </dgm:pt>
    <dgm:pt modelId="{455A6106-8EEB-4066-BF52-FC0E19048C1D}" type="pres">
      <dgm:prSet presAssocID="{171D2008-7AA3-4074-9466-A08FE1017FA2}" presName="node" presStyleLbl="node1" presStyleIdx="0" presStyleCnt="11">
        <dgm:presLayoutVars>
          <dgm:bulletEnabled val="1"/>
        </dgm:presLayoutVars>
      </dgm:prSet>
      <dgm:spPr/>
    </dgm:pt>
    <dgm:pt modelId="{C7311EDE-2ABB-42A0-8779-C0BBA385D1A5}" type="pres">
      <dgm:prSet presAssocID="{74EBF592-30D4-4571-AB17-1D63E798D4F5}" presName="sibTrans" presStyleCnt="0"/>
      <dgm:spPr/>
    </dgm:pt>
    <dgm:pt modelId="{7C6DD289-D6E6-4267-9F13-E430FEF42DE9}" type="pres">
      <dgm:prSet presAssocID="{3F9656F7-5E78-4EC9-B984-9FA764E74718}" presName="node" presStyleLbl="node1" presStyleIdx="1" presStyleCnt="11">
        <dgm:presLayoutVars>
          <dgm:bulletEnabled val="1"/>
        </dgm:presLayoutVars>
      </dgm:prSet>
      <dgm:spPr/>
    </dgm:pt>
    <dgm:pt modelId="{CA08943E-FEE9-459B-A730-518162C54C10}" type="pres">
      <dgm:prSet presAssocID="{D38CAC2E-E7F5-40EB-880D-4F9F67054301}" presName="sibTrans" presStyleCnt="0"/>
      <dgm:spPr/>
    </dgm:pt>
    <dgm:pt modelId="{66A88AC6-B51C-4145-881F-6144D5AF91C3}" type="pres">
      <dgm:prSet presAssocID="{8B76EFEA-7E7E-49AC-8478-7DC4756F7DBD}" presName="node" presStyleLbl="node1" presStyleIdx="2" presStyleCnt="11">
        <dgm:presLayoutVars>
          <dgm:bulletEnabled val="1"/>
        </dgm:presLayoutVars>
      </dgm:prSet>
      <dgm:spPr/>
    </dgm:pt>
    <dgm:pt modelId="{40271FF8-AFF9-4D72-9786-E3812D9D0C68}" type="pres">
      <dgm:prSet presAssocID="{4361585D-55A1-4E1D-B564-EAEEF5287DE5}" presName="sibTrans" presStyleCnt="0"/>
      <dgm:spPr/>
    </dgm:pt>
    <dgm:pt modelId="{237BC699-F0BA-4A8C-940B-C734B341B5EB}" type="pres">
      <dgm:prSet presAssocID="{D22773BD-D65E-4340-BB47-BE6E88B6E39E}" presName="node" presStyleLbl="node1" presStyleIdx="3" presStyleCnt="11">
        <dgm:presLayoutVars>
          <dgm:bulletEnabled val="1"/>
        </dgm:presLayoutVars>
      </dgm:prSet>
      <dgm:spPr/>
    </dgm:pt>
    <dgm:pt modelId="{B99F910A-8A4E-4B22-A755-75918DDB9355}" type="pres">
      <dgm:prSet presAssocID="{CCD9CEB9-673B-4356-B2B9-EF51C031AC30}" presName="sibTrans" presStyleCnt="0"/>
      <dgm:spPr/>
    </dgm:pt>
    <dgm:pt modelId="{A7C2CF7B-5C53-4F97-9691-3DCFCC86B5A1}" type="pres">
      <dgm:prSet presAssocID="{77A040B2-26A9-4993-A75E-7E91D890DB51}" presName="node" presStyleLbl="node1" presStyleIdx="4" presStyleCnt="11">
        <dgm:presLayoutVars>
          <dgm:bulletEnabled val="1"/>
        </dgm:presLayoutVars>
      </dgm:prSet>
      <dgm:spPr/>
    </dgm:pt>
    <dgm:pt modelId="{B03771A0-DE3C-4D77-9F22-01DC2B9C61CA}" type="pres">
      <dgm:prSet presAssocID="{633825F8-E6B9-43BF-A1BD-2B6A9217AE6C}" presName="sibTrans" presStyleCnt="0"/>
      <dgm:spPr/>
    </dgm:pt>
    <dgm:pt modelId="{6D89E515-6583-4862-A2AD-66D463EE7D10}" type="pres">
      <dgm:prSet presAssocID="{CF64A3E2-0DC3-4320-ACFE-8646227DF751}" presName="node" presStyleLbl="node1" presStyleIdx="5" presStyleCnt="11">
        <dgm:presLayoutVars>
          <dgm:bulletEnabled val="1"/>
        </dgm:presLayoutVars>
      </dgm:prSet>
      <dgm:spPr/>
    </dgm:pt>
    <dgm:pt modelId="{60D78753-1E1B-4499-A72B-D451D4765724}" type="pres">
      <dgm:prSet presAssocID="{0F2A92E8-8960-4EC1-97AF-94903963FB3B}" presName="sibTrans" presStyleCnt="0"/>
      <dgm:spPr/>
    </dgm:pt>
    <dgm:pt modelId="{EEB9D393-5497-4E37-AE8E-DDB2551DFD72}" type="pres">
      <dgm:prSet presAssocID="{ECE3D94D-72E4-4C7A-8E34-AC836BB5FA71}" presName="node" presStyleLbl="node1" presStyleIdx="6" presStyleCnt="11">
        <dgm:presLayoutVars>
          <dgm:bulletEnabled val="1"/>
        </dgm:presLayoutVars>
      </dgm:prSet>
      <dgm:spPr/>
    </dgm:pt>
    <dgm:pt modelId="{A171D269-4635-4F1C-BA51-D951A123DB9E}" type="pres">
      <dgm:prSet presAssocID="{A8D59421-28FB-4EE2-AC69-6FDA335E8EB7}" presName="sibTrans" presStyleCnt="0"/>
      <dgm:spPr/>
    </dgm:pt>
    <dgm:pt modelId="{4A668DE9-8F1E-4FCC-B59C-025601AD9DC7}" type="pres">
      <dgm:prSet presAssocID="{FD2246A7-67AE-43BA-9C1E-911264D6D188}" presName="node" presStyleLbl="node1" presStyleIdx="7" presStyleCnt="11">
        <dgm:presLayoutVars>
          <dgm:bulletEnabled val="1"/>
        </dgm:presLayoutVars>
      </dgm:prSet>
      <dgm:spPr/>
    </dgm:pt>
    <dgm:pt modelId="{76CA84DE-B7FC-4BC3-B932-62340FC5BC21}" type="pres">
      <dgm:prSet presAssocID="{57500BAC-8679-4EB6-8F75-9ADB050F7FA0}" presName="sibTrans" presStyleCnt="0"/>
      <dgm:spPr/>
    </dgm:pt>
    <dgm:pt modelId="{5DFC453B-F03F-4B4E-9783-FEC4D8450ABE}" type="pres">
      <dgm:prSet presAssocID="{A03F08F8-E501-4A4D-92DC-1330D51F1519}" presName="node" presStyleLbl="node1" presStyleIdx="8" presStyleCnt="11">
        <dgm:presLayoutVars>
          <dgm:bulletEnabled val="1"/>
        </dgm:presLayoutVars>
      </dgm:prSet>
      <dgm:spPr/>
    </dgm:pt>
    <dgm:pt modelId="{3572BBED-EE98-49E6-8989-C3ACCF381D86}" type="pres">
      <dgm:prSet presAssocID="{29880187-2E11-49CC-98E9-6A327FB0E3B4}" presName="sibTrans" presStyleCnt="0"/>
      <dgm:spPr/>
    </dgm:pt>
    <dgm:pt modelId="{3007E3DD-EB3D-49BC-803A-4D9BADAEA5A3}" type="pres">
      <dgm:prSet presAssocID="{DFD1E10E-BDDB-4F63-8536-915E97A09C6E}" presName="node" presStyleLbl="node1" presStyleIdx="9" presStyleCnt="11">
        <dgm:presLayoutVars>
          <dgm:bulletEnabled val="1"/>
        </dgm:presLayoutVars>
      </dgm:prSet>
      <dgm:spPr/>
    </dgm:pt>
    <dgm:pt modelId="{A6E2D635-9C85-4327-B799-D578E3F384DA}" type="pres">
      <dgm:prSet presAssocID="{8FCE1A38-9B51-4B89-9B3D-7DAC3FC9062B}" presName="sibTrans" presStyleCnt="0"/>
      <dgm:spPr/>
    </dgm:pt>
    <dgm:pt modelId="{6CC42100-11C1-42A9-B05B-1A0357FE6D49}" type="pres">
      <dgm:prSet presAssocID="{3430D68F-6BDF-4C6E-AE30-B8A41334DA27}" presName="node" presStyleLbl="node1" presStyleIdx="10" presStyleCnt="11">
        <dgm:presLayoutVars>
          <dgm:bulletEnabled val="1"/>
        </dgm:presLayoutVars>
      </dgm:prSet>
      <dgm:spPr/>
    </dgm:pt>
  </dgm:ptLst>
  <dgm:cxnLst>
    <dgm:cxn modelId="{CBCE2103-C129-4E79-A704-7CB45635F712}" srcId="{96801DDD-3AC8-4439-AEFC-D8D5328F99C4}" destId="{8B76EFEA-7E7E-49AC-8478-7DC4756F7DBD}" srcOrd="2" destOrd="0" parTransId="{6BD38623-B9B8-443B-BA75-4041CCF18E50}" sibTransId="{4361585D-55A1-4E1D-B564-EAEEF5287DE5}"/>
    <dgm:cxn modelId="{C1B49505-B5CA-4B4F-B808-370B8FFA0113}" type="presOf" srcId="{3430D68F-6BDF-4C6E-AE30-B8A41334DA27}" destId="{6CC42100-11C1-42A9-B05B-1A0357FE6D49}" srcOrd="0" destOrd="0" presId="urn:microsoft.com/office/officeart/2005/8/layout/default"/>
    <dgm:cxn modelId="{BE5ADA07-FEA6-4570-9477-FBB820ED3A4F}" srcId="{96801DDD-3AC8-4439-AEFC-D8D5328F99C4}" destId="{FD2246A7-67AE-43BA-9C1E-911264D6D188}" srcOrd="7" destOrd="0" parTransId="{CC44794A-E8CE-4E09-AD8B-8C52AD16B491}" sibTransId="{57500BAC-8679-4EB6-8F75-9ADB050F7FA0}"/>
    <dgm:cxn modelId="{B5847E09-BA06-4F76-AA74-0D4520AAA0C8}" type="presOf" srcId="{CF64A3E2-0DC3-4320-ACFE-8646227DF751}" destId="{6D89E515-6583-4862-A2AD-66D463EE7D10}" srcOrd="0" destOrd="0" presId="urn:microsoft.com/office/officeart/2005/8/layout/default"/>
    <dgm:cxn modelId="{4E131615-4D41-48C4-A495-B2ABF1778456}" srcId="{96801DDD-3AC8-4439-AEFC-D8D5328F99C4}" destId="{D22773BD-D65E-4340-BB47-BE6E88B6E39E}" srcOrd="3" destOrd="0" parTransId="{6EE7076F-CB4F-4191-98E5-E0012DA55E04}" sibTransId="{CCD9CEB9-673B-4356-B2B9-EF51C031AC30}"/>
    <dgm:cxn modelId="{EC4D721D-ADCD-49EC-8427-65221D5687D5}" type="presOf" srcId="{3F9656F7-5E78-4EC9-B984-9FA764E74718}" destId="{7C6DD289-D6E6-4267-9F13-E430FEF42DE9}" srcOrd="0" destOrd="0" presId="urn:microsoft.com/office/officeart/2005/8/layout/default"/>
    <dgm:cxn modelId="{F9E1823A-D9A1-4BDC-A7D9-DDB60366619F}" srcId="{96801DDD-3AC8-4439-AEFC-D8D5328F99C4}" destId="{DFD1E10E-BDDB-4F63-8536-915E97A09C6E}" srcOrd="9" destOrd="0" parTransId="{59FC3868-3D83-4948-BAB3-877BE728607C}" sibTransId="{8FCE1A38-9B51-4B89-9B3D-7DAC3FC9062B}"/>
    <dgm:cxn modelId="{3E627167-2F98-4CB1-BD8F-EA601A535EFC}" type="presOf" srcId="{171D2008-7AA3-4074-9466-A08FE1017FA2}" destId="{455A6106-8EEB-4066-BF52-FC0E19048C1D}" srcOrd="0" destOrd="0" presId="urn:microsoft.com/office/officeart/2005/8/layout/default"/>
    <dgm:cxn modelId="{E942144B-87CF-42C1-B3E7-02C5197841A8}" type="presOf" srcId="{96801DDD-3AC8-4439-AEFC-D8D5328F99C4}" destId="{A5482AF2-6DB6-4324-A2F3-90ACE16A280B}" srcOrd="0" destOrd="0" presId="urn:microsoft.com/office/officeart/2005/8/layout/default"/>
    <dgm:cxn modelId="{14A7606C-7C8C-467C-B2EB-196E87362717}" type="presOf" srcId="{DFD1E10E-BDDB-4F63-8536-915E97A09C6E}" destId="{3007E3DD-EB3D-49BC-803A-4D9BADAEA5A3}" srcOrd="0" destOrd="0" presId="urn:microsoft.com/office/officeart/2005/8/layout/default"/>
    <dgm:cxn modelId="{9705A66E-D922-4098-9F30-1AC921C6BD18}" srcId="{96801DDD-3AC8-4439-AEFC-D8D5328F99C4}" destId="{3430D68F-6BDF-4C6E-AE30-B8A41334DA27}" srcOrd="10" destOrd="0" parTransId="{8CC93409-DA93-417C-B8EE-6B3A1F7063B0}" sibTransId="{77A29059-88E7-44F4-9C75-DCA908EE4A67}"/>
    <dgm:cxn modelId="{5C3B1D7F-19BA-43FC-A935-2ED633650E9F}" type="presOf" srcId="{ECE3D94D-72E4-4C7A-8E34-AC836BB5FA71}" destId="{EEB9D393-5497-4E37-AE8E-DDB2551DFD72}" srcOrd="0" destOrd="0" presId="urn:microsoft.com/office/officeart/2005/8/layout/default"/>
    <dgm:cxn modelId="{F0286582-20D8-4393-8511-4994FC941035}" srcId="{96801DDD-3AC8-4439-AEFC-D8D5328F99C4}" destId="{CF64A3E2-0DC3-4320-ACFE-8646227DF751}" srcOrd="5" destOrd="0" parTransId="{9FE967C6-89A7-4C8A-8A38-921A8F2C00AB}" sibTransId="{0F2A92E8-8960-4EC1-97AF-94903963FB3B}"/>
    <dgm:cxn modelId="{92F5A197-F8DA-42CF-B6E0-38272036C50C}" type="presOf" srcId="{FD2246A7-67AE-43BA-9C1E-911264D6D188}" destId="{4A668DE9-8F1E-4FCC-B59C-025601AD9DC7}" srcOrd="0" destOrd="0" presId="urn:microsoft.com/office/officeart/2005/8/layout/default"/>
    <dgm:cxn modelId="{1448FD9B-1766-4F05-B25B-4D1E9E286733}" srcId="{96801DDD-3AC8-4439-AEFC-D8D5328F99C4}" destId="{77A040B2-26A9-4993-A75E-7E91D890DB51}" srcOrd="4" destOrd="0" parTransId="{E6BDF462-AC22-4AEF-A26E-836F21B41933}" sibTransId="{633825F8-E6B9-43BF-A1BD-2B6A9217AE6C}"/>
    <dgm:cxn modelId="{B2A2BCB6-714A-43ED-9E5A-0283C94B9D8A}" srcId="{96801DDD-3AC8-4439-AEFC-D8D5328F99C4}" destId="{3F9656F7-5E78-4EC9-B984-9FA764E74718}" srcOrd="1" destOrd="0" parTransId="{6A36E656-24E8-4053-99DD-C5DCD7529760}" sibTransId="{D38CAC2E-E7F5-40EB-880D-4F9F67054301}"/>
    <dgm:cxn modelId="{C66D17B7-836A-4BFB-A38C-AC231A98E487}" type="presOf" srcId="{77A040B2-26A9-4993-A75E-7E91D890DB51}" destId="{A7C2CF7B-5C53-4F97-9691-3DCFCC86B5A1}" srcOrd="0" destOrd="0" presId="urn:microsoft.com/office/officeart/2005/8/layout/default"/>
    <dgm:cxn modelId="{D52296BD-0F46-4B12-910C-3D29A594AD82}" type="presOf" srcId="{D22773BD-D65E-4340-BB47-BE6E88B6E39E}" destId="{237BC699-F0BA-4A8C-940B-C734B341B5EB}" srcOrd="0" destOrd="0" presId="urn:microsoft.com/office/officeart/2005/8/layout/default"/>
    <dgm:cxn modelId="{3B24ECC7-C2C7-4C4B-AC8B-933096082B5D}" srcId="{96801DDD-3AC8-4439-AEFC-D8D5328F99C4}" destId="{A03F08F8-E501-4A4D-92DC-1330D51F1519}" srcOrd="8" destOrd="0" parTransId="{17FA3023-1178-487C-88C7-38C2FC0BA0FB}" sibTransId="{29880187-2E11-49CC-98E9-6A327FB0E3B4}"/>
    <dgm:cxn modelId="{624CE8D0-2933-456A-8E80-C2ABE0A95A47}" srcId="{96801DDD-3AC8-4439-AEFC-D8D5328F99C4}" destId="{ECE3D94D-72E4-4C7A-8E34-AC836BB5FA71}" srcOrd="6" destOrd="0" parTransId="{7CFD83AB-910B-4271-A9F9-3C869B570FB9}" sibTransId="{A8D59421-28FB-4EE2-AC69-6FDA335E8EB7}"/>
    <dgm:cxn modelId="{5AAB30D5-78BF-48C1-BC66-312C85767163}" srcId="{96801DDD-3AC8-4439-AEFC-D8D5328F99C4}" destId="{171D2008-7AA3-4074-9466-A08FE1017FA2}" srcOrd="0" destOrd="0" parTransId="{0E48AF2D-7EB6-445B-9454-4280E8163F07}" sibTransId="{74EBF592-30D4-4571-AB17-1D63E798D4F5}"/>
    <dgm:cxn modelId="{6378AEFA-5F00-4B16-8410-41F00DB17A39}" type="presOf" srcId="{8B76EFEA-7E7E-49AC-8478-7DC4756F7DBD}" destId="{66A88AC6-B51C-4145-881F-6144D5AF91C3}" srcOrd="0" destOrd="0" presId="urn:microsoft.com/office/officeart/2005/8/layout/default"/>
    <dgm:cxn modelId="{A3BE6BFE-A036-4D20-BED7-CFE93ACC4F09}" type="presOf" srcId="{A03F08F8-E501-4A4D-92DC-1330D51F1519}" destId="{5DFC453B-F03F-4B4E-9783-FEC4D8450ABE}" srcOrd="0" destOrd="0" presId="urn:microsoft.com/office/officeart/2005/8/layout/default"/>
    <dgm:cxn modelId="{0A9623E2-1B1A-4B21-B4C3-EE1D29C6294B}" type="presParOf" srcId="{A5482AF2-6DB6-4324-A2F3-90ACE16A280B}" destId="{455A6106-8EEB-4066-BF52-FC0E19048C1D}" srcOrd="0" destOrd="0" presId="urn:microsoft.com/office/officeart/2005/8/layout/default"/>
    <dgm:cxn modelId="{9E3EEB2E-B799-43D5-8359-77AD690C8770}" type="presParOf" srcId="{A5482AF2-6DB6-4324-A2F3-90ACE16A280B}" destId="{C7311EDE-2ABB-42A0-8779-C0BBA385D1A5}" srcOrd="1" destOrd="0" presId="urn:microsoft.com/office/officeart/2005/8/layout/default"/>
    <dgm:cxn modelId="{0AE52043-902E-49E5-AE4A-E63C4DF9623C}" type="presParOf" srcId="{A5482AF2-6DB6-4324-A2F3-90ACE16A280B}" destId="{7C6DD289-D6E6-4267-9F13-E430FEF42DE9}" srcOrd="2" destOrd="0" presId="urn:microsoft.com/office/officeart/2005/8/layout/default"/>
    <dgm:cxn modelId="{48C375F4-911B-4134-BE60-E17539399EDA}" type="presParOf" srcId="{A5482AF2-6DB6-4324-A2F3-90ACE16A280B}" destId="{CA08943E-FEE9-459B-A730-518162C54C10}" srcOrd="3" destOrd="0" presId="urn:microsoft.com/office/officeart/2005/8/layout/default"/>
    <dgm:cxn modelId="{98867673-D6CC-4E78-83F8-21E56C79E308}" type="presParOf" srcId="{A5482AF2-6DB6-4324-A2F3-90ACE16A280B}" destId="{66A88AC6-B51C-4145-881F-6144D5AF91C3}" srcOrd="4" destOrd="0" presId="urn:microsoft.com/office/officeart/2005/8/layout/default"/>
    <dgm:cxn modelId="{FA569A87-D2DB-4EC4-B49A-0398BF3A0DDF}" type="presParOf" srcId="{A5482AF2-6DB6-4324-A2F3-90ACE16A280B}" destId="{40271FF8-AFF9-4D72-9786-E3812D9D0C68}" srcOrd="5" destOrd="0" presId="urn:microsoft.com/office/officeart/2005/8/layout/default"/>
    <dgm:cxn modelId="{8B7833F5-0170-41EE-99A6-88006DE1B704}" type="presParOf" srcId="{A5482AF2-6DB6-4324-A2F3-90ACE16A280B}" destId="{237BC699-F0BA-4A8C-940B-C734B341B5EB}" srcOrd="6" destOrd="0" presId="urn:microsoft.com/office/officeart/2005/8/layout/default"/>
    <dgm:cxn modelId="{80A682BC-92AA-4508-9B45-216E17C97EF0}" type="presParOf" srcId="{A5482AF2-6DB6-4324-A2F3-90ACE16A280B}" destId="{B99F910A-8A4E-4B22-A755-75918DDB9355}" srcOrd="7" destOrd="0" presId="urn:microsoft.com/office/officeart/2005/8/layout/default"/>
    <dgm:cxn modelId="{1F8EC02E-C0F9-47B0-BB6E-ECC56CC8DE30}" type="presParOf" srcId="{A5482AF2-6DB6-4324-A2F3-90ACE16A280B}" destId="{A7C2CF7B-5C53-4F97-9691-3DCFCC86B5A1}" srcOrd="8" destOrd="0" presId="urn:microsoft.com/office/officeart/2005/8/layout/default"/>
    <dgm:cxn modelId="{9DB61232-6D20-40A6-A618-7A682116E086}" type="presParOf" srcId="{A5482AF2-6DB6-4324-A2F3-90ACE16A280B}" destId="{B03771A0-DE3C-4D77-9F22-01DC2B9C61CA}" srcOrd="9" destOrd="0" presId="urn:microsoft.com/office/officeart/2005/8/layout/default"/>
    <dgm:cxn modelId="{760BAA1C-A2FA-4E9C-92FD-F1DC1C6EEBEE}" type="presParOf" srcId="{A5482AF2-6DB6-4324-A2F3-90ACE16A280B}" destId="{6D89E515-6583-4862-A2AD-66D463EE7D10}" srcOrd="10" destOrd="0" presId="urn:microsoft.com/office/officeart/2005/8/layout/default"/>
    <dgm:cxn modelId="{27D34A99-C774-4B66-9E82-D89A255FEB2E}" type="presParOf" srcId="{A5482AF2-6DB6-4324-A2F3-90ACE16A280B}" destId="{60D78753-1E1B-4499-A72B-D451D4765724}" srcOrd="11" destOrd="0" presId="urn:microsoft.com/office/officeart/2005/8/layout/default"/>
    <dgm:cxn modelId="{B02039B1-361D-41F1-ABFD-6AC2BE54D5CC}" type="presParOf" srcId="{A5482AF2-6DB6-4324-A2F3-90ACE16A280B}" destId="{EEB9D393-5497-4E37-AE8E-DDB2551DFD72}" srcOrd="12" destOrd="0" presId="urn:microsoft.com/office/officeart/2005/8/layout/default"/>
    <dgm:cxn modelId="{C00F31CF-0DCF-451C-84DF-F5D589DA96DF}" type="presParOf" srcId="{A5482AF2-6DB6-4324-A2F3-90ACE16A280B}" destId="{A171D269-4635-4F1C-BA51-D951A123DB9E}" srcOrd="13" destOrd="0" presId="urn:microsoft.com/office/officeart/2005/8/layout/default"/>
    <dgm:cxn modelId="{69D66C25-CC23-4927-AEA8-4045A1EE997F}" type="presParOf" srcId="{A5482AF2-6DB6-4324-A2F3-90ACE16A280B}" destId="{4A668DE9-8F1E-4FCC-B59C-025601AD9DC7}" srcOrd="14" destOrd="0" presId="urn:microsoft.com/office/officeart/2005/8/layout/default"/>
    <dgm:cxn modelId="{28B9E0A2-C668-4DB6-9C0A-5E76ED653E17}" type="presParOf" srcId="{A5482AF2-6DB6-4324-A2F3-90ACE16A280B}" destId="{76CA84DE-B7FC-4BC3-B932-62340FC5BC21}" srcOrd="15" destOrd="0" presId="urn:microsoft.com/office/officeart/2005/8/layout/default"/>
    <dgm:cxn modelId="{F04D2B75-E74E-4B13-A077-0513A4C69065}" type="presParOf" srcId="{A5482AF2-6DB6-4324-A2F3-90ACE16A280B}" destId="{5DFC453B-F03F-4B4E-9783-FEC4D8450ABE}" srcOrd="16" destOrd="0" presId="urn:microsoft.com/office/officeart/2005/8/layout/default"/>
    <dgm:cxn modelId="{CEFE532D-6630-4E17-8E11-18235BFE9E13}" type="presParOf" srcId="{A5482AF2-6DB6-4324-A2F3-90ACE16A280B}" destId="{3572BBED-EE98-49E6-8989-C3ACCF381D86}" srcOrd="17" destOrd="0" presId="urn:microsoft.com/office/officeart/2005/8/layout/default"/>
    <dgm:cxn modelId="{1978B61D-3DD5-475B-9EAB-6886CFDDFF39}" type="presParOf" srcId="{A5482AF2-6DB6-4324-A2F3-90ACE16A280B}" destId="{3007E3DD-EB3D-49BC-803A-4D9BADAEA5A3}" srcOrd="18" destOrd="0" presId="urn:microsoft.com/office/officeart/2005/8/layout/default"/>
    <dgm:cxn modelId="{7AB2B272-3ECF-439A-8861-D8815B526D1B}" type="presParOf" srcId="{A5482AF2-6DB6-4324-A2F3-90ACE16A280B}" destId="{A6E2D635-9C85-4327-B799-D578E3F384DA}" srcOrd="19" destOrd="0" presId="urn:microsoft.com/office/officeart/2005/8/layout/default"/>
    <dgm:cxn modelId="{C9D3C414-6080-4D38-A1AE-C870B87F699A}" type="presParOf" srcId="{A5482AF2-6DB6-4324-A2F3-90ACE16A280B}" destId="{6CC42100-11C1-42A9-B05B-1A0357FE6D49}" srcOrd="2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6801DDD-3AC8-4439-AEFC-D8D5328F99C4}" type="doc">
      <dgm:prSet loTypeId="urn:microsoft.com/office/officeart/2005/8/layout/default" loCatId="list" qsTypeId="urn:microsoft.com/office/officeart/2005/8/quickstyle/simple4" qsCatId="simple" csTypeId="urn:microsoft.com/office/officeart/2005/8/colors/accent2_2" csCatId="accent2" phldr="1"/>
      <dgm:spPr/>
      <dgm:t>
        <a:bodyPr/>
        <a:lstStyle/>
        <a:p>
          <a:endParaRPr lang="en-US"/>
        </a:p>
      </dgm:t>
    </dgm:pt>
    <dgm:pt modelId="{171D2008-7AA3-4074-9466-A08FE1017FA2}">
      <dgm:prSet/>
      <dgm:spPr>
        <a:solidFill>
          <a:schemeClr val="accent6"/>
        </a:solidFill>
      </dgm:spPr>
      <dgm:t>
        <a:bodyPr/>
        <a:lstStyle/>
        <a:p>
          <a:r>
            <a:rPr lang="en-US"/>
            <a:t>Company</a:t>
          </a:r>
        </a:p>
      </dgm:t>
    </dgm:pt>
    <dgm:pt modelId="{0E48AF2D-7EB6-445B-9454-4280E8163F07}" type="parTrans" cxnId="{5AAB30D5-78BF-48C1-BC66-312C85767163}">
      <dgm:prSet/>
      <dgm:spPr/>
      <dgm:t>
        <a:bodyPr/>
        <a:lstStyle/>
        <a:p>
          <a:endParaRPr lang="en-US"/>
        </a:p>
      </dgm:t>
    </dgm:pt>
    <dgm:pt modelId="{74EBF592-30D4-4571-AB17-1D63E798D4F5}" type="sibTrans" cxnId="{5AAB30D5-78BF-48C1-BC66-312C85767163}">
      <dgm:prSet/>
      <dgm:spPr/>
      <dgm:t>
        <a:bodyPr/>
        <a:lstStyle/>
        <a:p>
          <a:endParaRPr lang="en-US"/>
        </a:p>
      </dgm:t>
    </dgm:pt>
    <dgm:pt modelId="{3F9656F7-5E78-4EC9-B984-9FA764E74718}">
      <dgm:prSet/>
      <dgm:spPr>
        <a:solidFill>
          <a:schemeClr val="accent6"/>
        </a:solidFill>
      </dgm:spPr>
      <dgm:t>
        <a:bodyPr/>
        <a:lstStyle/>
        <a:p>
          <a:r>
            <a:rPr lang="en-US"/>
            <a:t>Department</a:t>
          </a:r>
        </a:p>
      </dgm:t>
    </dgm:pt>
    <dgm:pt modelId="{6A36E656-24E8-4053-99DD-C5DCD7529760}" type="parTrans" cxnId="{B2A2BCB6-714A-43ED-9E5A-0283C94B9D8A}">
      <dgm:prSet/>
      <dgm:spPr/>
      <dgm:t>
        <a:bodyPr/>
        <a:lstStyle/>
        <a:p>
          <a:endParaRPr lang="en-US"/>
        </a:p>
      </dgm:t>
    </dgm:pt>
    <dgm:pt modelId="{D38CAC2E-E7F5-40EB-880D-4F9F67054301}" type="sibTrans" cxnId="{B2A2BCB6-714A-43ED-9E5A-0283C94B9D8A}">
      <dgm:prSet/>
      <dgm:spPr/>
      <dgm:t>
        <a:bodyPr/>
        <a:lstStyle/>
        <a:p>
          <a:endParaRPr lang="en-US"/>
        </a:p>
      </dgm:t>
    </dgm:pt>
    <dgm:pt modelId="{8B76EFEA-7E7E-49AC-8478-7DC4756F7DBD}">
      <dgm:prSet/>
      <dgm:spPr>
        <a:solidFill>
          <a:schemeClr val="accent2"/>
        </a:solidFill>
      </dgm:spPr>
      <dgm:t>
        <a:bodyPr/>
        <a:lstStyle/>
        <a:p>
          <a:r>
            <a:rPr lang="en-US" dirty="0"/>
            <a:t>Payroll</a:t>
          </a:r>
        </a:p>
      </dgm:t>
    </dgm:pt>
    <dgm:pt modelId="{6BD38623-B9B8-443B-BA75-4041CCF18E50}" type="parTrans" cxnId="{CBCE2103-C129-4E79-A704-7CB45635F712}">
      <dgm:prSet/>
      <dgm:spPr/>
      <dgm:t>
        <a:bodyPr/>
        <a:lstStyle/>
        <a:p>
          <a:endParaRPr lang="en-US"/>
        </a:p>
      </dgm:t>
    </dgm:pt>
    <dgm:pt modelId="{4361585D-55A1-4E1D-B564-EAEEF5287DE5}" type="sibTrans" cxnId="{CBCE2103-C129-4E79-A704-7CB45635F712}">
      <dgm:prSet/>
      <dgm:spPr/>
      <dgm:t>
        <a:bodyPr/>
        <a:lstStyle/>
        <a:p>
          <a:endParaRPr lang="en-US"/>
        </a:p>
      </dgm:t>
    </dgm:pt>
    <dgm:pt modelId="{77A040B2-26A9-4993-A75E-7E91D890DB51}">
      <dgm:prSet/>
      <dgm:spPr>
        <a:solidFill>
          <a:schemeClr val="accent6"/>
        </a:solidFill>
      </dgm:spPr>
      <dgm:t>
        <a:bodyPr/>
        <a:lstStyle/>
        <a:p>
          <a:r>
            <a:rPr lang="en-US" dirty="0"/>
            <a:t>Position type</a:t>
          </a:r>
        </a:p>
      </dgm:t>
    </dgm:pt>
    <dgm:pt modelId="{E6BDF462-AC22-4AEF-A26E-836F21B41933}" type="parTrans" cxnId="{1448FD9B-1766-4F05-B25B-4D1E9E286733}">
      <dgm:prSet/>
      <dgm:spPr/>
      <dgm:t>
        <a:bodyPr/>
        <a:lstStyle/>
        <a:p>
          <a:endParaRPr lang="en-US"/>
        </a:p>
      </dgm:t>
    </dgm:pt>
    <dgm:pt modelId="{633825F8-E6B9-43BF-A1BD-2B6A9217AE6C}" type="sibTrans" cxnId="{1448FD9B-1766-4F05-B25B-4D1E9E286733}">
      <dgm:prSet/>
      <dgm:spPr/>
      <dgm:t>
        <a:bodyPr/>
        <a:lstStyle/>
        <a:p>
          <a:endParaRPr lang="en-US"/>
        </a:p>
      </dgm:t>
    </dgm:pt>
    <dgm:pt modelId="{ECE3D94D-72E4-4C7A-8E34-AC836BB5FA71}">
      <dgm:prSet/>
      <dgm:spPr/>
      <dgm:t>
        <a:bodyPr/>
        <a:lstStyle/>
        <a:p>
          <a:r>
            <a:rPr lang="en-US" dirty="0"/>
            <a:t>Labor union</a:t>
          </a:r>
        </a:p>
      </dgm:t>
    </dgm:pt>
    <dgm:pt modelId="{7CFD83AB-910B-4271-A9F9-3C869B570FB9}" type="parTrans" cxnId="{624CE8D0-2933-456A-8E80-C2ABE0A95A47}">
      <dgm:prSet/>
      <dgm:spPr/>
      <dgm:t>
        <a:bodyPr/>
        <a:lstStyle/>
        <a:p>
          <a:endParaRPr lang="en-US"/>
        </a:p>
      </dgm:t>
    </dgm:pt>
    <dgm:pt modelId="{A8D59421-28FB-4EE2-AC69-6FDA335E8EB7}" type="sibTrans" cxnId="{624CE8D0-2933-456A-8E80-C2ABE0A95A47}">
      <dgm:prSet/>
      <dgm:spPr/>
      <dgm:t>
        <a:bodyPr/>
        <a:lstStyle/>
        <a:p>
          <a:endParaRPr lang="en-US"/>
        </a:p>
      </dgm:t>
    </dgm:pt>
    <dgm:pt modelId="{DFD1E10E-BDDB-4F63-8536-915E97A09C6E}">
      <dgm:prSet/>
      <dgm:spPr/>
      <dgm:t>
        <a:bodyPr/>
        <a:lstStyle/>
        <a:p>
          <a:r>
            <a:rPr lang="en-US" dirty="0"/>
            <a:t>Cost center</a:t>
          </a:r>
        </a:p>
      </dgm:t>
    </dgm:pt>
    <dgm:pt modelId="{59FC3868-3D83-4948-BAB3-877BE728607C}" type="parTrans" cxnId="{F9E1823A-D9A1-4BDC-A7D9-DDB60366619F}">
      <dgm:prSet/>
      <dgm:spPr/>
      <dgm:t>
        <a:bodyPr/>
        <a:lstStyle/>
        <a:p>
          <a:endParaRPr lang="en-US"/>
        </a:p>
      </dgm:t>
    </dgm:pt>
    <dgm:pt modelId="{8FCE1A38-9B51-4B89-9B3D-7DAC3FC9062B}" type="sibTrans" cxnId="{F9E1823A-D9A1-4BDC-A7D9-DDB60366619F}">
      <dgm:prSet/>
      <dgm:spPr/>
      <dgm:t>
        <a:bodyPr/>
        <a:lstStyle/>
        <a:p>
          <a:endParaRPr lang="en-US"/>
        </a:p>
      </dgm:t>
    </dgm:pt>
    <dgm:pt modelId="{B4C75A0C-C391-45BF-8448-2200D8DD6D9D}">
      <dgm:prSet/>
      <dgm:spPr>
        <a:solidFill>
          <a:srgbClr val="FF0000"/>
        </a:solidFill>
      </dgm:spPr>
      <dgm:t>
        <a:bodyPr/>
        <a:lstStyle/>
        <a:p>
          <a:r>
            <a:rPr lang="en-US" dirty="0"/>
            <a:t>Job family</a:t>
          </a:r>
        </a:p>
      </dgm:t>
    </dgm:pt>
    <dgm:pt modelId="{EB90AB23-C693-4567-B8A3-512A9ACF640A}" type="parTrans" cxnId="{4BFCA1A1-A139-471F-90B0-C3F496E56CAC}">
      <dgm:prSet/>
      <dgm:spPr/>
      <dgm:t>
        <a:bodyPr/>
        <a:lstStyle/>
        <a:p>
          <a:endParaRPr lang="nb-NO"/>
        </a:p>
      </dgm:t>
    </dgm:pt>
    <dgm:pt modelId="{046DDD8E-2898-4FAF-93FD-9EC1693A9EB7}" type="sibTrans" cxnId="{4BFCA1A1-A139-471F-90B0-C3F496E56CAC}">
      <dgm:prSet/>
      <dgm:spPr/>
      <dgm:t>
        <a:bodyPr/>
        <a:lstStyle/>
        <a:p>
          <a:endParaRPr lang="nb-NO"/>
        </a:p>
      </dgm:t>
    </dgm:pt>
    <dgm:pt modelId="{EA0C19EF-CD42-44BE-A990-4F9DD8F150F3}">
      <dgm:prSet/>
      <dgm:spPr>
        <a:solidFill>
          <a:schemeClr val="accent6"/>
        </a:solidFill>
      </dgm:spPr>
      <dgm:t>
        <a:bodyPr/>
        <a:lstStyle/>
        <a:p>
          <a:r>
            <a:rPr lang="en-US" dirty="0"/>
            <a:t>Legal entities</a:t>
          </a:r>
        </a:p>
      </dgm:t>
    </dgm:pt>
    <dgm:pt modelId="{0CADFD58-415B-4BE3-9EEB-88D9A5EAB9B3}" type="parTrans" cxnId="{DDFDC553-FE32-4992-9C61-0839786F1D01}">
      <dgm:prSet/>
      <dgm:spPr/>
      <dgm:t>
        <a:bodyPr/>
        <a:lstStyle/>
        <a:p>
          <a:endParaRPr lang="nb-NO"/>
        </a:p>
      </dgm:t>
    </dgm:pt>
    <dgm:pt modelId="{73A42BA9-0501-4FA2-A066-27DF03FD4796}" type="sibTrans" cxnId="{DDFDC553-FE32-4992-9C61-0839786F1D01}">
      <dgm:prSet/>
      <dgm:spPr/>
      <dgm:t>
        <a:bodyPr/>
        <a:lstStyle/>
        <a:p>
          <a:endParaRPr lang="nb-NO"/>
        </a:p>
      </dgm:t>
    </dgm:pt>
    <dgm:pt modelId="{B22DE4F2-54BF-4401-89FE-D884B25BA1A7}">
      <dgm:prSet/>
      <dgm:spPr>
        <a:solidFill>
          <a:srgbClr val="FF0000"/>
        </a:solidFill>
      </dgm:spPr>
      <dgm:t>
        <a:bodyPr/>
        <a:lstStyle/>
        <a:p>
          <a:r>
            <a:rPr lang="en-US"/>
            <a:t>Distribution template</a:t>
          </a:r>
          <a:endParaRPr lang="en-US" dirty="0"/>
        </a:p>
      </dgm:t>
    </dgm:pt>
    <dgm:pt modelId="{03021BA0-6913-4210-8943-143A0FB85942}" type="parTrans" cxnId="{285A9CBC-1842-4557-B2C9-207A6E1BC2C8}">
      <dgm:prSet/>
      <dgm:spPr/>
      <dgm:t>
        <a:bodyPr/>
        <a:lstStyle/>
        <a:p>
          <a:endParaRPr lang="nb-NO"/>
        </a:p>
      </dgm:t>
    </dgm:pt>
    <dgm:pt modelId="{A91AC430-A3D4-4EB9-8C50-2FE7B5406F6F}" type="sibTrans" cxnId="{285A9CBC-1842-4557-B2C9-207A6E1BC2C8}">
      <dgm:prSet/>
      <dgm:spPr/>
      <dgm:t>
        <a:bodyPr/>
        <a:lstStyle/>
        <a:p>
          <a:endParaRPr lang="nb-NO"/>
        </a:p>
      </dgm:t>
    </dgm:pt>
    <dgm:pt modelId="{5739F149-E32D-4DE8-BF14-34EF5580CC9F}">
      <dgm:prSet/>
      <dgm:spPr/>
      <dgm:t>
        <a:bodyPr/>
        <a:lstStyle/>
        <a:p>
          <a:r>
            <a:rPr lang="en-US" dirty="0"/>
            <a:t>Compensation region</a:t>
          </a:r>
        </a:p>
      </dgm:t>
    </dgm:pt>
    <dgm:pt modelId="{E397FE3D-DD82-44EE-8B49-31F1B2CFEFA2}" type="parTrans" cxnId="{585C99EC-FA92-4195-9653-096B3DB8B80D}">
      <dgm:prSet/>
      <dgm:spPr/>
      <dgm:t>
        <a:bodyPr/>
        <a:lstStyle/>
        <a:p>
          <a:endParaRPr lang="nb-NO"/>
        </a:p>
      </dgm:t>
    </dgm:pt>
    <dgm:pt modelId="{8C0552B2-2EA9-4DCF-9528-E21EF66FF470}" type="sibTrans" cxnId="{585C99EC-FA92-4195-9653-096B3DB8B80D}">
      <dgm:prSet/>
      <dgm:spPr/>
      <dgm:t>
        <a:bodyPr/>
        <a:lstStyle/>
        <a:p>
          <a:endParaRPr lang="nb-NO"/>
        </a:p>
      </dgm:t>
    </dgm:pt>
    <dgm:pt modelId="{8CFDC9C2-BCE5-4A11-927B-07735F44837A}">
      <dgm:prSet/>
      <dgm:spPr>
        <a:solidFill>
          <a:schemeClr val="accent6"/>
        </a:solidFill>
      </dgm:spPr>
      <dgm:t>
        <a:bodyPr/>
        <a:lstStyle/>
        <a:p>
          <a:r>
            <a:rPr lang="en-US" dirty="0"/>
            <a:t>Title</a:t>
          </a:r>
        </a:p>
      </dgm:t>
    </dgm:pt>
    <dgm:pt modelId="{9FED268A-BB6E-4AC8-97F1-A3C0A11AC9E3}" type="parTrans" cxnId="{4203EB82-33E7-4FDB-8236-34C2ED42A075}">
      <dgm:prSet/>
      <dgm:spPr/>
      <dgm:t>
        <a:bodyPr/>
        <a:lstStyle/>
        <a:p>
          <a:endParaRPr lang="nb-NO"/>
        </a:p>
      </dgm:t>
    </dgm:pt>
    <dgm:pt modelId="{7623D779-9478-42DF-8F4F-813EC7134FDB}" type="sibTrans" cxnId="{4203EB82-33E7-4FDB-8236-34C2ED42A075}">
      <dgm:prSet/>
      <dgm:spPr/>
      <dgm:t>
        <a:bodyPr/>
        <a:lstStyle/>
        <a:p>
          <a:endParaRPr lang="nb-NO"/>
        </a:p>
      </dgm:t>
    </dgm:pt>
    <dgm:pt modelId="{A5482AF2-6DB6-4324-A2F3-90ACE16A280B}" type="pres">
      <dgm:prSet presAssocID="{96801DDD-3AC8-4439-AEFC-D8D5328F99C4}" presName="diagram" presStyleCnt="0">
        <dgm:presLayoutVars>
          <dgm:dir/>
          <dgm:resizeHandles val="exact"/>
        </dgm:presLayoutVars>
      </dgm:prSet>
      <dgm:spPr/>
    </dgm:pt>
    <dgm:pt modelId="{455A6106-8EEB-4066-BF52-FC0E19048C1D}" type="pres">
      <dgm:prSet presAssocID="{171D2008-7AA3-4074-9466-A08FE1017FA2}" presName="node" presStyleLbl="node1" presStyleIdx="0" presStyleCnt="11">
        <dgm:presLayoutVars>
          <dgm:bulletEnabled val="1"/>
        </dgm:presLayoutVars>
      </dgm:prSet>
      <dgm:spPr/>
    </dgm:pt>
    <dgm:pt modelId="{C7311EDE-2ABB-42A0-8779-C0BBA385D1A5}" type="pres">
      <dgm:prSet presAssocID="{74EBF592-30D4-4571-AB17-1D63E798D4F5}" presName="sibTrans" presStyleCnt="0"/>
      <dgm:spPr/>
    </dgm:pt>
    <dgm:pt modelId="{7C6DD289-D6E6-4267-9F13-E430FEF42DE9}" type="pres">
      <dgm:prSet presAssocID="{3F9656F7-5E78-4EC9-B984-9FA764E74718}" presName="node" presStyleLbl="node1" presStyleIdx="1" presStyleCnt="11">
        <dgm:presLayoutVars>
          <dgm:bulletEnabled val="1"/>
        </dgm:presLayoutVars>
      </dgm:prSet>
      <dgm:spPr/>
    </dgm:pt>
    <dgm:pt modelId="{CA08943E-FEE9-459B-A730-518162C54C10}" type="pres">
      <dgm:prSet presAssocID="{D38CAC2E-E7F5-40EB-880D-4F9F67054301}" presName="sibTrans" presStyleCnt="0"/>
      <dgm:spPr/>
    </dgm:pt>
    <dgm:pt modelId="{66A88AC6-B51C-4145-881F-6144D5AF91C3}" type="pres">
      <dgm:prSet presAssocID="{8B76EFEA-7E7E-49AC-8478-7DC4756F7DBD}" presName="node" presStyleLbl="node1" presStyleIdx="2" presStyleCnt="11">
        <dgm:presLayoutVars>
          <dgm:bulletEnabled val="1"/>
        </dgm:presLayoutVars>
      </dgm:prSet>
      <dgm:spPr/>
    </dgm:pt>
    <dgm:pt modelId="{40271FF8-AFF9-4D72-9786-E3812D9D0C68}" type="pres">
      <dgm:prSet presAssocID="{4361585D-55A1-4E1D-B564-EAEEF5287DE5}" presName="sibTrans" presStyleCnt="0"/>
      <dgm:spPr/>
    </dgm:pt>
    <dgm:pt modelId="{CECC8E7C-133B-49F7-94F0-FB8E6EF4374B}" type="pres">
      <dgm:prSet presAssocID="{5739F149-E32D-4DE8-BF14-34EF5580CC9F}" presName="node" presStyleLbl="node1" presStyleIdx="3" presStyleCnt="11">
        <dgm:presLayoutVars>
          <dgm:bulletEnabled val="1"/>
        </dgm:presLayoutVars>
      </dgm:prSet>
      <dgm:spPr/>
    </dgm:pt>
    <dgm:pt modelId="{85917347-A5E6-4A50-8B6B-7E51D3D23498}" type="pres">
      <dgm:prSet presAssocID="{8C0552B2-2EA9-4DCF-9528-E21EF66FF470}" presName="sibTrans" presStyleCnt="0"/>
      <dgm:spPr/>
    </dgm:pt>
    <dgm:pt modelId="{3F00BED8-C441-45D6-9AC7-06009223E13F}" type="pres">
      <dgm:prSet presAssocID="{EA0C19EF-CD42-44BE-A990-4F9DD8F150F3}" presName="node" presStyleLbl="node1" presStyleIdx="4" presStyleCnt="11">
        <dgm:presLayoutVars>
          <dgm:bulletEnabled val="1"/>
        </dgm:presLayoutVars>
      </dgm:prSet>
      <dgm:spPr/>
    </dgm:pt>
    <dgm:pt modelId="{991A7E64-E602-45A9-89BC-F8FD78B39905}" type="pres">
      <dgm:prSet presAssocID="{73A42BA9-0501-4FA2-A066-27DF03FD4796}" presName="sibTrans" presStyleCnt="0"/>
      <dgm:spPr/>
    </dgm:pt>
    <dgm:pt modelId="{A7C2CF7B-5C53-4F97-9691-3DCFCC86B5A1}" type="pres">
      <dgm:prSet presAssocID="{77A040B2-26A9-4993-A75E-7E91D890DB51}" presName="node" presStyleLbl="node1" presStyleIdx="5" presStyleCnt="11">
        <dgm:presLayoutVars>
          <dgm:bulletEnabled val="1"/>
        </dgm:presLayoutVars>
      </dgm:prSet>
      <dgm:spPr/>
    </dgm:pt>
    <dgm:pt modelId="{B03771A0-DE3C-4D77-9F22-01DC2B9C61CA}" type="pres">
      <dgm:prSet presAssocID="{633825F8-E6B9-43BF-A1BD-2B6A9217AE6C}" presName="sibTrans" presStyleCnt="0"/>
      <dgm:spPr/>
    </dgm:pt>
    <dgm:pt modelId="{EEB9D393-5497-4E37-AE8E-DDB2551DFD72}" type="pres">
      <dgm:prSet presAssocID="{ECE3D94D-72E4-4C7A-8E34-AC836BB5FA71}" presName="node" presStyleLbl="node1" presStyleIdx="6" presStyleCnt="11">
        <dgm:presLayoutVars>
          <dgm:bulletEnabled val="1"/>
        </dgm:presLayoutVars>
      </dgm:prSet>
      <dgm:spPr/>
    </dgm:pt>
    <dgm:pt modelId="{A171D269-4635-4F1C-BA51-D951A123DB9E}" type="pres">
      <dgm:prSet presAssocID="{A8D59421-28FB-4EE2-AC69-6FDA335E8EB7}" presName="sibTrans" presStyleCnt="0"/>
      <dgm:spPr/>
    </dgm:pt>
    <dgm:pt modelId="{3007E3DD-EB3D-49BC-803A-4D9BADAEA5A3}" type="pres">
      <dgm:prSet presAssocID="{DFD1E10E-BDDB-4F63-8536-915E97A09C6E}" presName="node" presStyleLbl="node1" presStyleIdx="7" presStyleCnt="11">
        <dgm:presLayoutVars>
          <dgm:bulletEnabled val="1"/>
        </dgm:presLayoutVars>
      </dgm:prSet>
      <dgm:spPr/>
    </dgm:pt>
    <dgm:pt modelId="{A6E2D635-9C85-4327-B799-D578E3F384DA}" type="pres">
      <dgm:prSet presAssocID="{8FCE1A38-9B51-4B89-9B3D-7DAC3FC9062B}" presName="sibTrans" presStyleCnt="0"/>
      <dgm:spPr/>
    </dgm:pt>
    <dgm:pt modelId="{D1E3E2EF-5ED5-4722-BE32-6FF92F0EB442}" type="pres">
      <dgm:prSet presAssocID="{8CFDC9C2-BCE5-4A11-927B-07735F44837A}" presName="node" presStyleLbl="node1" presStyleIdx="8" presStyleCnt="11">
        <dgm:presLayoutVars>
          <dgm:bulletEnabled val="1"/>
        </dgm:presLayoutVars>
      </dgm:prSet>
      <dgm:spPr/>
    </dgm:pt>
    <dgm:pt modelId="{9CA35E63-F334-4D42-837F-96B26E03E750}" type="pres">
      <dgm:prSet presAssocID="{7623D779-9478-42DF-8F4F-813EC7134FDB}" presName="sibTrans" presStyleCnt="0"/>
      <dgm:spPr/>
    </dgm:pt>
    <dgm:pt modelId="{45BE044F-F453-4E07-B4CF-4D95298435E4}" type="pres">
      <dgm:prSet presAssocID="{B4C75A0C-C391-45BF-8448-2200D8DD6D9D}" presName="node" presStyleLbl="node1" presStyleIdx="9" presStyleCnt="11">
        <dgm:presLayoutVars>
          <dgm:bulletEnabled val="1"/>
        </dgm:presLayoutVars>
      </dgm:prSet>
      <dgm:spPr/>
    </dgm:pt>
    <dgm:pt modelId="{9744A660-4648-4AD7-B2C4-DC9B38545258}" type="pres">
      <dgm:prSet presAssocID="{046DDD8E-2898-4FAF-93FD-9EC1693A9EB7}" presName="sibTrans" presStyleCnt="0"/>
      <dgm:spPr/>
    </dgm:pt>
    <dgm:pt modelId="{688C715D-C39A-4E2B-B171-2CA87156C2EF}" type="pres">
      <dgm:prSet presAssocID="{B22DE4F2-54BF-4401-89FE-D884B25BA1A7}" presName="node" presStyleLbl="node1" presStyleIdx="10" presStyleCnt="11">
        <dgm:presLayoutVars>
          <dgm:bulletEnabled val="1"/>
        </dgm:presLayoutVars>
      </dgm:prSet>
      <dgm:spPr/>
    </dgm:pt>
  </dgm:ptLst>
  <dgm:cxnLst>
    <dgm:cxn modelId="{CC8E5800-D1FA-48E9-95F1-9CD66B97960A}" type="presOf" srcId="{B4C75A0C-C391-45BF-8448-2200D8DD6D9D}" destId="{45BE044F-F453-4E07-B4CF-4D95298435E4}" srcOrd="0" destOrd="0" presId="urn:microsoft.com/office/officeart/2005/8/layout/default"/>
    <dgm:cxn modelId="{CBCE2103-C129-4E79-A704-7CB45635F712}" srcId="{96801DDD-3AC8-4439-AEFC-D8D5328F99C4}" destId="{8B76EFEA-7E7E-49AC-8478-7DC4756F7DBD}" srcOrd="2" destOrd="0" parTransId="{6BD38623-B9B8-443B-BA75-4041CCF18E50}" sibTransId="{4361585D-55A1-4E1D-B564-EAEEF5287DE5}"/>
    <dgm:cxn modelId="{EC4D721D-ADCD-49EC-8427-65221D5687D5}" type="presOf" srcId="{3F9656F7-5E78-4EC9-B984-9FA764E74718}" destId="{7C6DD289-D6E6-4267-9F13-E430FEF42DE9}" srcOrd="0" destOrd="0" presId="urn:microsoft.com/office/officeart/2005/8/layout/default"/>
    <dgm:cxn modelId="{F9E1823A-D9A1-4BDC-A7D9-DDB60366619F}" srcId="{96801DDD-3AC8-4439-AEFC-D8D5328F99C4}" destId="{DFD1E10E-BDDB-4F63-8536-915E97A09C6E}" srcOrd="7" destOrd="0" parTransId="{59FC3868-3D83-4948-BAB3-877BE728607C}" sibTransId="{8FCE1A38-9B51-4B89-9B3D-7DAC3FC9062B}"/>
    <dgm:cxn modelId="{4717883B-93D3-4F13-A0A6-A21EF891E820}" type="presOf" srcId="{B22DE4F2-54BF-4401-89FE-D884B25BA1A7}" destId="{688C715D-C39A-4E2B-B171-2CA87156C2EF}" srcOrd="0" destOrd="0" presId="urn:microsoft.com/office/officeart/2005/8/layout/default"/>
    <dgm:cxn modelId="{3E627167-2F98-4CB1-BD8F-EA601A535EFC}" type="presOf" srcId="{171D2008-7AA3-4074-9466-A08FE1017FA2}" destId="{455A6106-8EEB-4066-BF52-FC0E19048C1D}" srcOrd="0" destOrd="0" presId="urn:microsoft.com/office/officeart/2005/8/layout/default"/>
    <dgm:cxn modelId="{B8DA2068-C215-478C-B7F1-F117D6E31D22}" type="presOf" srcId="{EA0C19EF-CD42-44BE-A990-4F9DD8F150F3}" destId="{3F00BED8-C441-45D6-9AC7-06009223E13F}" srcOrd="0" destOrd="0" presId="urn:microsoft.com/office/officeart/2005/8/layout/default"/>
    <dgm:cxn modelId="{E942144B-87CF-42C1-B3E7-02C5197841A8}" type="presOf" srcId="{96801DDD-3AC8-4439-AEFC-D8D5328F99C4}" destId="{A5482AF2-6DB6-4324-A2F3-90ACE16A280B}" srcOrd="0" destOrd="0" presId="urn:microsoft.com/office/officeart/2005/8/layout/default"/>
    <dgm:cxn modelId="{14A7606C-7C8C-467C-B2EB-196E87362717}" type="presOf" srcId="{DFD1E10E-BDDB-4F63-8536-915E97A09C6E}" destId="{3007E3DD-EB3D-49BC-803A-4D9BADAEA5A3}" srcOrd="0" destOrd="0" presId="urn:microsoft.com/office/officeart/2005/8/layout/default"/>
    <dgm:cxn modelId="{DDFDC553-FE32-4992-9C61-0839786F1D01}" srcId="{96801DDD-3AC8-4439-AEFC-D8D5328F99C4}" destId="{EA0C19EF-CD42-44BE-A990-4F9DD8F150F3}" srcOrd="4" destOrd="0" parTransId="{0CADFD58-415B-4BE3-9EEB-88D9A5EAB9B3}" sibTransId="{73A42BA9-0501-4FA2-A066-27DF03FD4796}"/>
    <dgm:cxn modelId="{EAC3147E-9AD7-4AC9-BE6D-120D0C710D56}" type="presOf" srcId="{8CFDC9C2-BCE5-4A11-927B-07735F44837A}" destId="{D1E3E2EF-5ED5-4722-BE32-6FF92F0EB442}" srcOrd="0" destOrd="0" presId="urn:microsoft.com/office/officeart/2005/8/layout/default"/>
    <dgm:cxn modelId="{5C3B1D7F-19BA-43FC-A935-2ED633650E9F}" type="presOf" srcId="{ECE3D94D-72E4-4C7A-8E34-AC836BB5FA71}" destId="{EEB9D393-5497-4E37-AE8E-DDB2551DFD72}" srcOrd="0" destOrd="0" presId="urn:microsoft.com/office/officeart/2005/8/layout/default"/>
    <dgm:cxn modelId="{4203EB82-33E7-4FDB-8236-34C2ED42A075}" srcId="{96801DDD-3AC8-4439-AEFC-D8D5328F99C4}" destId="{8CFDC9C2-BCE5-4A11-927B-07735F44837A}" srcOrd="8" destOrd="0" parTransId="{9FED268A-BB6E-4AC8-97F1-A3C0A11AC9E3}" sibTransId="{7623D779-9478-42DF-8F4F-813EC7134FDB}"/>
    <dgm:cxn modelId="{1448FD9B-1766-4F05-B25B-4D1E9E286733}" srcId="{96801DDD-3AC8-4439-AEFC-D8D5328F99C4}" destId="{77A040B2-26A9-4993-A75E-7E91D890DB51}" srcOrd="5" destOrd="0" parTransId="{E6BDF462-AC22-4AEF-A26E-836F21B41933}" sibTransId="{633825F8-E6B9-43BF-A1BD-2B6A9217AE6C}"/>
    <dgm:cxn modelId="{4BFCA1A1-A139-471F-90B0-C3F496E56CAC}" srcId="{96801DDD-3AC8-4439-AEFC-D8D5328F99C4}" destId="{B4C75A0C-C391-45BF-8448-2200D8DD6D9D}" srcOrd="9" destOrd="0" parTransId="{EB90AB23-C693-4567-B8A3-512A9ACF640A}" sibTransId="{046DDD8E-2898-4FAF-93FD-9EC1693A9EB7}"/>
    <dgm:cxn modelId="{B2A2BCB6-714A-43ED-9E5A-0283C94B9D8A}" srcId="{96801DDD-3AC8-4439-AEFC-D8D5328F99C4}" destId="{3F9656F7-5E78-4EC9-B984-9FA764E74718}" srcOrd="1" destOrd="0" parTransId="{6A36E656-24E8-4053-99DD-C5DCD7529760}" sibTransId="{D38CAC2E-E7F5-40EB-880D-4F9F67054301}"/>
    <dgm:cxn modelId="{C66D17B7-836A-4BFB-A38C-AC231A98E487}" type="presOf" srcId="{77A040B2-26A9-4993-A75E-7E91D890DB51}" destId="{A7C2CF7B-5C53-4F97-9691-3DCFCC86B5A1}" srcOrd="0" destOrd="0" presId="urn:microsoft.com/office/officeart/2005/8/layout/default"/>
    <dgm:cxn modelId="{285A9CBC-1842-4557-B2C9-207A6E1BC2C8}" srcId="{96801DDD-3AC8-4439-AEFC-D8D5328F99C4}" destId="{B22DE4F2-54BF-4401-89FE-D884B25BA1A7}" srcOrd="10" destOrd="0" parTransId="{03021BA0-6913-4210-8943-143A0FB85942}" sibTransId="{A91AC430-A3D4-4EB9-8C50-2FE7B5406F6F}"/>
    <dgm:cxn modelId="{624CE8D0-2933-456A-8E80-C2ABE0A95A47}" srcId="{96801DDD-3AC8-4439-AEFC-D8D5328F99C4}" destId="{ECE3D94D-72E4-4C7A-8E34-AC836BB5FA71}" srcOrd="6" destOrd="0" parTransId="{7CFD83AB-910B-4271-A9F9-3C869B570FB9}" sibTransId="{A8D59421-28FB-4EE2-AC69-6FDA335E8EB7}"/>
    <dgm:cxn modelId="{5AAB30D5-78BF-48C1-BC66-312C85767163}" srcId="{96801DDD-3AC8-4439-AEFC-D8D5328F99C4}" destId="{171D2008-7AA3-4074-9466-A08FE1017FA2}" srcOrd="0" destOrd="0" parTransId="{0E48AF2D-7EB6-445B-9454-4280E8163F07}" sibTransId="{74EBF592-30D4-4571-AB17-1D63E798D4F5}"/>
    <dgm:cxn modelId="{37D020E7-644B-4E5C-8030-5ED39D6E245A}" type="presOf" srcId="{5739F149-E32D-4DE8-BF14-34EF5580CC9F}" destId="{CECC8E7C-133B-49F7-94F0-FB8E6EF4374B}" srcOrd="0" destOrd="0" presId="urn:microsoft.com/office/officeart/2005/8/layout/default"/>
    <dgm:cxn modelId="{585C99EC-FA92-4195-9653-096B3DB8B80D}" srcId="{96801DDD-3AC8-4439-AEFC-D8D5328F99C4}" destId="{5739F149-E32D-4DE8-BF14-34EF5580CC9F}" srcOrd="3" destOrd="0" parTransId="{E397FE3D-DD82-44EE-8B49-31F1B2CFEFA2}" sibTransId="{8C0552B2-2EA9-4DCF-9528-E21EF66FF470}"/>
    <dgm:cxn modelId="{6378AEFA-5F00-4B16-8410-41F00DB17A39}" type="presOf" srcId="{8B76EFEA-7E7E-49AC-8478-7DC4756F7DBD}" destId="{66A88AC6-B51C-4145-881F-6144D5AF91C3}" srcOrd="0" destOrd="0" presId="urn:microsoft.com/office/officeart/2005/8/layout/default"/>
    <dgm:cxn modelId="{0A9623E2-1B1A-4B21-B4C3-EE1D29C6294B}" type="presParOf" srcId="{A5482AF2-6DB6-4324-A2F3-90ACE16A280B}" destId="{455A6106-8EEB-4066-BF52-FC0E19048C1D}" srcOrd="0" destOrd="0" presId="urn:microsoft.com/office/officeart/2005/8/layout/default"/>
    <dgm:cxn modelId="{9E3EEB2E-B799-43D5-8359-77AD690C8770}" type="presParOf" srcId="{A5482AF2-6DB6-4324-A2F3-90ACE16A280B}" destId="{C7311EDE-2ABB-42A0-8779-C0BBA385D1A5}" srcOrd="1" destOrd="0" presId="urn:microsoft.com/office/officeart/2005/8/layout/default"/>
    <dgm:cxn modelId="{0AE52043-902E-49E5-AE4A-E63C4DF9623C}" type="presParOf" srcId="{A5482AF2-6DB6-4324-A2F3-90ACE16A280B}" destId="{7C6DD289-D6E6-4267-9F13-E430FEF42DE9}" srcOrd="2" destOrd="0" presId="urn:microsoft.com/office/officeart/2005/8/layout/default"/>
    <dgm:cxn modelId="{48C375F4-911B-4134-BE60-E17539399EDA}" type="presParOf" srcId="{A5482AF2-6DB6-4324-A2F3-90ACE16A280B}" destId="{CA08943E-FEE9-459B-A730-518162C54C10}" srcOrd="3" destOrd="0" presId="urn:microsoft.com/office/officeart/2005/8/layout/default"/>
    <dgm:cxn modelId="{98867673-D6CC-4E78-83F8-21E56C79E308}" type="presParOf" srcId="{A5482AF2-6DB6-4324-A2F3-90ACE16A280B}" destId="{66A88AC6-B51C-4145-881F-6144D5AF91C3}" srcOrd="4" destOrd="0" presId="urn:microsoft.com/office/officeart/2005/8/layout/default"/>
    <dgm:cxn modelId="{FA569A87-D2DB-4EC4-B49A-0398BF3A0DDF}" type="presParOf" srcId="{A5482AF2-6DB6-4324-A2F3-90ACE16A280B}" destId="{40271FF8-AFF9-4D72-9786-E3812D9D0C68}" srcOrd="5" destOrd="0" presId="urn:microsoft.com/office/officeart/2005/8/layout/default"/>
    <dgm:cxn modelId="{075A9D76-D9BA-4710-91E7-AE9B58248881}" type="presParOf" srcId="{A5482AF2-6DB6-4324-A2F3-90ACE16A280B}" destId="{CECC8E7C-133B-49F7-94F0-FB8E6EF4374B}" srcOrd="6" destOrd="0" presId="urn:microsoft.com/office/officeart/2005/8/layout/default"/>
    <dgm:cxn modelId="{828F5199-70A6-4952-A39D-7B60E112069B}" type="presParOf" srcId="{A5482AF2-6DB6-4324-A2F3-90ACE16A280B}" destId="{85917347-A5E6-4A50-8B6B-7E51D3D23498}" srcOrd="7" destOrd="0" presId="urn:microsoft.com/office/officeart/2005/8/layout/default"/>
    <dgm:cxn modelId="{1D63B0D3-E7F2-4C5A-A12E-14396149CC68}" type="presParOf" srcId="{A5482AF2-6DB6-4324-A2F3-90ACE16A280B}" destId="{3F00BED8-C441-45D6-9AC7-06009223E13F}" srcOrd="8" destOrd="0" presId="urn:microsoft.com/office/officeart/2005/8/layout/default"/>
    <dgm:cxn modelId="{AE70C796-56AA-47FA-A2B2-AAA6DEB97A65}" type="presParOf" srcId="{A5482AF2-6DB6-4324-A2F3-90ACE16A280B}" destId="{991A7E64-E602-45A9-89BC-F8FD78B39905}" srcOrd="9" destOrd="0" presId="urn:microsoft.com/office/officeart/2005/8/layout/default"/>
    <dgm:cxn modelId="{1F8EC02E-C0F9-47B0-BB6E-ECC56CC8DE30}" type="presParOf" srcId="{A5482AF2-6DB6-4324-A2F3-90ACE16A280B}" destId="{A7C2CF7B-5C53-4F97-9691-3DCFCC86B5A1}" srcOrd="10" destOrd="0" presId="urn:microsoft.com/office/officeart/2005/8/layout/default"/>
    <dgm:cxn modelId="{9DB61232-6D20-40A6-A618-7A682116E086}" type="presParOf" srcId="{A5482AF2-6DB6-4324-A2F3-90ACE16A280B}" destId="{B03771A0-DE3C-4D77-9F22-01DC2B9C61CA}" srcOrd="11" destOrd="0" presId="urn:microsoft.com/office/officeart/2005/8/layout/default"/>
    <dgm:cxn modelId="{B02039B1-361D-41F1-ABFD-6AC2BE54D5CC}" type="presParOf" srcId="{A5482AF2-6DB6-4324-A2F3-90ACE16A280B}" destId="{EEB9D393-5497-4E37-AE8E-DDB2551DFD72}" srcOrd="12" destOrd="0" presId="urn:microsoft.com/office/officeart/2005/8/layout/default"/>
    <dgm:cxn modelId="{C00F31CF-0DCF-451C-84DF-F5D589DA96DF}" type="presParOf" srcId="{A5482AF2-6DB6-4324-A2F3-90ACE16A280B}" destId="{A171D269-4635-4F1C-BA51-D951A123DB9E}" srcOrd="13" destOrd="0" presId="urn:microsoft.com/office/officeart/2005/8/layout/default"/>
    <dgm:cxn modelId="{1978B61D-3DD5-475B-9EAB-6886CFDDFF39}" type="presParOf" srcId="{A5482AF2-6DB6-4324-A2F3-90ACE16A280B}" destId="{3007E3DD-EB3D-49BC-803A-4D9BADAEA5A3}" srcOrd="14" destOrd="0" presId="urn:microsoft.com/office/officeart/2005/8/layout/default"/>
    <dgm:cxn modelId="{7AB2B272-3ECF-439A-8861-D8815B526D1B}" type="presParOf" srcId="{A5482AF2-6DB6-4324-A2F3-90ACE16A280B}" destId="{A6E2D635-9C85-4327-B799-D578E3F384DA}" srcOrd="15" destOrd="0" presId="urn:microsoft.com/office/officeart/2005/8/layout/default"/>
    <dgm:cxn modelId="{1CBF707D-604A-4629-81F5-52233FC187AE}" type="presParOf" srcId="{A5482AF2-6DB6-4324-A2F3-90ACE16A280B}" destId="{D1E3E2EF-5ED5-4722-BE32-6FF92F0EB442}" srcOrd="16" destOrd="0" presId="urn:microsoft.com/office/officeart/2005/8/layout/default"/>
    <dgm:cxn modelId="{5E65F539-59DF-4326-9AEC-610C3FD4C4CF}" type="presParOf" srcId="{A5482AF2-6DB6-4324-A2F3-90ACE16A280B}" destId="{9CA35E63-F334-4D42-837F-96B26E03E750}" srcOrd="17" destOrd="0" presId="urn:microsoft.com/office/officeart/2005/8/layout/default"/>
    <dgm:cxn modelId="{0DE9B558-4F58-4C75-9285-6AA2B5EBACAD}" type="presParOf" srcId="{A5482AF2-6DB6-4324-A2F3-90ACE16A280B}" destId="{45BE044F-F453-4E07-B4CF-4D95298435E4}" srcOrd="18" destOrd="0" presId="urn:microsoft.com/office/officeart/2005/8/layout/default"/>
    <dgm:cxn modelId="{4C50F15E-CBD3-48D0-8D5F-969C7C59D7C8}" type="presParOf" srcId="{A5482AF2-6DB6-4324-A2F3-90ACE16A280B}" destId="{9744A660-4648-4AD7-B2C4-DC9B38545258}" srcOrd="19" destOrd="0" presId="urn:microsoft.com/office/officeart/2005/8/layout/default"/>
    <dgm:cxn modelId="{54BA065F-B74F-4FA9-950E-B87F1B5B14EC}" type="presParOf" srcId="{A5482AF2-6DB6-4324-A2F3-90ACE16A280B}" destId="{688C715D-C39A-4E2B-B171-2CA87156C2EF}" srcOrd="2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A4046B5-D225-4A89-8C43-42A001D9B485}" type="doc">
      <dgm:prSet loTypeId="urn:microsoft.com/office/officeart/2005/8/layout/default" loCatId="list" qsTypeId="urn:microsoft.com/office/officeart/2005/8/quickstyle/simple4" qsCatId="simple" csTypeId="urn:microsoft.com/office/officeart/2005/8/colors/accent2_2" csCatId="accent2"/>
      <dgm:spPr/>
      <dgm:t>
        <a:bodyPr/>
        <a:lstStyle/>
        <a:p>
          <a:endParaRPr lang="en-US"/>
        </a:p>
      </dgm:t>
    </dgm:pt>
    <dgm:pt modelId="{A982ECB7-8B80-4E83-AFCA-E8B05625352E}">
      <dgm:prSet/>
      <dgm:spPr/>
      <dgm:t>
        <a:bodyPr/>
        <a:lstStyle/>
        <a:p>
          <a:r>
            <a:rPr lang="en-US"/>
            <a:t>Company</a:t>
          </a:r>
        </a:p>
      </dgm:t>
    </dgm:pt>
    <dgm:pt modelId="{AF4E0FDE-D800-43E5-8B1B-B349058DDC2F}" type="parTrans" cxnId="{480AF54E-66E0-4E66-8409-4AE4ED444287}">
      <dgm:prSet/>
      <dgm:spPr/>
      <dgm:t>
        <a:bodyPr/>
        <a:lstStyle/>
        <a:p>
          <a:endParaRPr lang="en-US"/>
        </a:p>
      </dgm:t>
    </dgm:pt>
    <dgm:pt modelId="{AA0255F1-50CB-4B3F-B6CD-CD8598AA29EB}" type="sibTrans" cxnId="{480AF54E-66E0-4E66-8409-4AE4ED444287}">
      <dgm:prSet/>
      <dgm:spPr/>
      <dgm:t>
        <a:bodyPr/>
        <a:lstStyle/>
        <a:p>
          <a:endParaRPr lang="en-US"/>
        </a:p>
      </dgm:t>
    </dgm:pt>
    <dgm:pt modelId="{FC174B1E-B4CE-4D0B-82AF-2ECF8A266D4D}">
      <dgm:prSet/>
      <dgm:spPr/>
      <dgm:t>
        <a:bodyPr/>
        <a:lstStyle/>
        <a:p>
          <a:r>
            <a:rPr lang="en-US"/>
            <a:t>Title</a:t>
          </a:r>
        </a:p>
      </dgm:t>
    </dgm:pt>
    <dgm:pt modelId="{1DD20739-7413-447A-AD59-7977E642F458}" type="parTrans" cxnId="{A645AEDD-1D0F-4D7B-8DAA-BAAB33FE32E8}">
      <dgm:prSet/>
      <dgm:spPr/>
      <dgm:t>
        <a:bodyPr/>
        <a:lstStyle/>
        <a:p>
          <a:endParaRPr lang="en-US"/>
        </a:p>
      </dgm:t>
    </dgm:pt>
    <dgm:pt modelId="{2F406E15-D8DB-4B7D-AAD2-0BA1CCFAFFF8}" type="sibTrans" cxnId="{A645AEDD-1D0F-4D7B-8DAA-BAAB33FE32E8}">
      <dgm:prSet/>
      <dgm:spPr/>
      <dgm:t>
        <a:bodyPr/>
        <a:lstStyle/>
        <a:p>
          <a:endParaRPr lang="en-US"/>
        </a:p>
      </dgm:t>
    </dgm:pt>
    <dgm:pt modelId="{D780B7D8-12EE-4AA1-AC1B-EE392FCB0FA5}">
      <dgm:prSet/>
      <dgm:spPr/>
      <dgm:t>
        <a:bodyPr/>
        <a:lstStyle/>
        <a:p>
          <a:r>
            <a:rPr lang="en-US"/>
            <a:t>Personal title</a:t>
          </a:r>
        </a:p>
      </dgm:t>
    </dgm:pt>
    <dgm:pt modelId="{5E03C831-6859-4987-B8CA-8CE886F6094C}" type="parTrans" cxnId="{C27B07D8-931E-4E5F-91F8-5255AF673783}">
      <dgm:prSet/>
      <dgm:spPr/>
      <dgm:t>
        <a:bodyPr/>
        <a:lstStyle/>
        <a:p>
          <a:endParaRPr lang="en-US"/>
        </a:p>
      </dgm:t>
    </dgm:pt>
    <dgm:pt modelId="{EC2B52A6-1CBA-4ECA-AAEB-71E48B0B4FB2}" type="sibTrans" cxnId="{C27B07D8-931E-4E5F-91F8-5255AF673783}">
      <dgm:prSet/>
      <dgm:spPr/>
      <dgm:t>
        <a:bodyPr/>
        <a:lstStyle/>
        <a:p>
          <a:endParaRPr lang="en-US"/>
        </a:p>
      </dgm:t>
    </dgm:pt>
    <dgm:pt modelId="{027467C0-C7E2-4B36-9A99-FC094EEEE9DA}">
      <dgm:prSet/>
      <dgm:spPr/>
      <dgm:t>
        <a:bodyPr/>
        <a:lstStyle/>
        <a:p>
          <a:r>
            <a:rPr lang="en-US"/>
            <a:t>Personal suffix</a:t>
          </a:r>
        </a:p>
      </dgm:t>
    </dgm:pt>
    <dgm:pt modelId="{D294953B-1E5B-43A5-95AA-94A2F9E69ED6}" type="parTrans" cxnId="{2345B639-70B3-4B48-82DE-FAC42D3FE0CC}">
      <dgm:prSet/>
      <dgm:spPr/>
      <dgm:t>
        <a:bodyPr/>
        <a:lstStyle/>
        <a:p>
          <a:endParaRPr lang="en-US"/>
        </a:p>
      </dgm:t>
    </dgm:pt>
    <dgm:pt modelId="{CBCED371-B658-4BB2-838C-6A175BEFA256}" type="sibTrans" cxnId="{2345B639-70B3-4B48-82DE-FAC42D3FE0CC}">
      <dgm:prSet/>
      <dgm:spPr/>
      <dgm:t>
        <a:bodyPr/>
        <a:lstStyle/>
        <a:p>
          <a:endParaRPr lang="en-US"/>
        </a:p>
      </dgm:t>
    </dgm:pt>
    <dgm:pt modelId="{FFA0DF45-06ED-491C-980D-C00A44E3ED0D}">
      <dgm:prSet/>
      <dgm:spPr/>
      <dgm:t>
        <a:bodyPr/>
        <a:lstStyle/>
        <a:p>
          <a:r>
            <a:rPr lang="en-US"/>
            <a:t>Address books</a:t>
          </a:r>
        </a:p>
      </dgm:t>
    </dgm:pt>
    <dgm:pt modelId="{560630CB-10F8-4ED3-8299-049C5151AF94}" type="parTrans" cxnId="{18D75CE6-D0D0-4FDF-AC8C-E231EB4B66E7}">
      <dgm:prSet/>
      <dgm:spPr/>
      <dgm:t>
        <a:bodyPr/>
        <a:lstStyle/>
        <a:p>
          <a:endParaRPr lang="en-US"/>
        </a:p>
      </dgm:t>
    </dgm:pt>
    <dgm:pt modelId="{8225F0CD-70CE-4AA0-A014-CA7CD0AAA068}" type="sibTrans" cxnId="{18D75CE6-D0D0-4FDF-AC8C-E231EB4B66E7}">
      <dgm:prSet/>
      <dgm:spPr/>
      <dgm:t>
        <a:bodyPr/>
        <a:lstStyle/>
        <a:p>
          <a:endParaRPr lang="en-US"/>
        </a:p>
      </dgm:t>
    </dgm:pt>
    <dgm:pt modelId="{C90FD5F8-406C-4B01-82BF-24AA9F2FF38A}">
      <dgm:prSet/>
      <dgm:spPr/>
      <dgm:t>
        <a:bodyPr/>
        <a:lstStyle/>
        <a:p>
          <a:r>
            <a:rPr lang="en-US"/>
            <a:t>Marital status</a:t>
          </a:r>
        </a:p>
      </dgm:t>
    </dgm:pt>
    <dgm:pt modelId="{84A75DF5-C12F-4594-9921-508D55E5C2FE}" type="parTrans" cxnId="{ACD3E58D-7502-46F1-92AA-A2CE7950EE4B}">
      <dgm:prSet/>
      <dgm:spPr/>
      <dgm:t>
        <a:bodyPr/>
        <a:lstStyle/>
        <a:p>
          <a:endParaRPr lang="en-US"/>
        </a:p>
      </dgm:t>
    </dgm:pt>
    <dgm:pt modelId="{212786F5-511D-4DB5-BCAE-302D77F33DC4}" type="sibTrans" cxnId="{ACD3E58D-7502-46F1-92AA-A2CE7950EE4B}">
      <dgm:prSet/>
      <dgm:spPr/>
      <dgm:t>
        <a:bodyPr/>
        <a:lstStyle/>
        <a:p>
          <a:endParaRPr lang="en-US"/>
        </a:p>
      </dgm:t>
    </dgm:pt>
    <dgm:pt modelId="{608BC3FB-1FE2-450D-94B4-C67BDC245141}">
      <dgm:prSet/>
      <dgm:spPr/>
      <dgm:t>
        <a:bodyPr/>
        <a:lstStyle/>
        <a:p>
          <a:r>
            <a:rPr lang="en-US"/>
            <a:t>Language</a:t>
          </a:r>
        </a:p>
      </dgm:t>
    </dgm:pt>
    <dgm:pt modelId="{A30FDFEF-FD5A-4085-8D05-D88661D18380}" type="parTrans" cxnId="{1927C177-2B0C-493B-9E07-FC94AF627AF7}">
      <dgm:prSet/>
      <dgm:spPr/>
      <dgm:t>
        <a:bodyPr/>
        <a:lstStyle/>
        <a:p>
          <a:endParaRPr lang="en-US"/>
        </a:p>
      </dgm:t>
    </dgm:pt>
    <dgm:pt modelId="{D53F7E82-7134-48CA-98DE-82623AEF2C99}" type="sibTrans" cxnId="{1927C177-2B0C-493B-9E07-FC94AF627AF7}">
      <dgm:prSet/>
      <dgm:spPr/>
      <dgm:t>
        <a:bodyPr/>
        <a:lstStyle/>
        <a:p>
          <a:endParaRPr lang="en-US"/>
        </a:p>
      </dgm:t>
    </dgm:pt>
    <dgm:pt modelId="{D3DC2FEE-BAF8-42D6-B3C1-555934C50264}">
      <dgm:prSet/>
      <dgm:spPr/>
      <dgm:t>
        <a:bodyPr/>
        <a:lstStyle/>
        <a:p>
          <a:r>
            <a:rPr lang="en-US"/>
            <a:t>Ethnic origin</a:t>
          </a:r>
        </a:p>
      </dgm:t>
    </dgm:pt>
    <dgm:pt modelId="{00A07857-B88F-4CE0-88F0-8D16A40B823E}" type="parTrans" cxnId="{28B87BD1-6038-433B-9A22-794FCB1C8849}">
      <dgm:prSet/>
      <dgm:spPr/>
      <dgm:t>
        <a:bodyPr/>
        <a:lstStyle/>
        <a:p>
          <a:endParaRPr lang="en-US"/>
        </a:p>
      </dgm:t>
    </dgm:pt>
    <dgm:pt modelId="{C37BE0C1-A0BD-45F8-B373-EB8B44A5E5DD}" type="sibTrans" cxnId="{28B87BD1-6038-433B-9A22-794FCB1C8849}">
      <dgm:prSet/>
      <dgm:spPr/>
      <dgm:t>
        <a:bodyPr/>
        <a:lstStyle/>
        <a:p>
          <a:endParaRPr lang="en-US"/>
        </a:p>
      </dgm:t>
    </dgm:pt>
    <dgm:pt modelId="{6E5FB278-2D01-4AD5-9B78-C25F9F1500C2}">
      <dgm:prSet/>
      <dgm:spPr/>
      <dgm:t>
        <a:bodyPr/>
        <a:lstStyle/>
        <a:p>
          <a:r>
            <a:rPr lang="en-US"/>
            <a:t>Veteran status</a:t>
          </a:r>
        </a:p>
      </dgm:t>
    </dgm:pt>
    <dgm:pt modelId="{30D811DE-5BCF-405F-8570-3F19BB0513D0}" type="parTrans" cxnId="{25B64521-9325-4DD5-85D4-F951793EA416}">
      <dgm:prSet/>
      <dgm:spPr/>
      <dgm:t>
        <a:bodyPr/>
        <a:lstStyle/>
        <a:p>
          <a:endParaRPr lang="en-US"/>
        </a:p>
      </dgm:t>
    </dgm:pt>
    <dgm:pt modelId="{CCAC3F79-BAF8-46A9-88C2-9040CFDA275C}" type="sibTrans" cxnId="{25B64521-9325-4DD5-85D4-F951793EA416}">
      <dgm:prSet/>
      <dgm:spPr/>
      <dgm:t>
        <a:bodyPr/>
        <a:lstStyle/>
        <a:p>
          <a:endParaRPr lang="en-US"/>
        </a:p>
      </dgm:t>
    </dgm:pt>
    <dgm:pt modelId="{28C7AB81-1189-40C2-BBBC-99ACA6DFC7D6}">
      <dgm:prSet/>
      <dgm:spPr/>
      <dgm:t>
        <a:bodyPr/>
        <a:lstStyle/>
        <a:p>
          <a:r>
            <a:rPr lang="en-US"/>
            <a:t>Native language</a:t>
          </a:r>
        </a:p>
      </dgm:t>
    </dgm:pt>
    <dgm:pt modelId="{1B6BC748-F3D9-435E-BB32-F43641FA81DE}" type="parTrans" cxnId="{393A85A0-23D0-46AA-A482-481FADE63009}">
      <dgm:prSet/>
      <dgm:spPr/>
      <dgm:t>
        <a:bodyPr/>
        <a:lstStyle/>
        <a:p>
          <a:endParaRPr lang="en-US"/>
        </a:p>
      </dgm:t>
    </dgm:pt>
    <dgm:pt modelId="{052D0766-8F6B-446E-8EE3-E610CB3A9EAF}" type="sibTrans" cxnId="{393A85A0-23D0-46AA-A482-481FADE63009}">
      <dgm:prSet/>
      <dgm:spPr/>
      <dgm:t>
        <a:bodyPr/>
        <a:lstStyle/>
        <a:p>
          <a:endParaRPr lang="en-US"/>
        </a:p>
      </dgm:t>
    </dgm:pt>
    <dgm:pt modelId="{5B075E97-B449-4916-BC76-9832917C40BD}">
      <dgm:prSet/>
      <dgm:spPr/>
      <dgm:t>
        <a:bodyPr/>
        <a:lstStyle/>
        <a:p>
          <a:r>
            <a:rPr lang="en-US"/>
            <a:t>Notice unit</a:t>
          </a:r>
        </a:p>
      </dgm:t>
    </dgm:pt>
    <dgm:pt modelId="{C3710632-D0F9-4917-8D15-79AEAD99F348}" type="parTrans" cxnId="{FF5EE6EA-1052-40AA-BDA5-C3E2E7435307}">
      <dgm:prSet/>
      <dgm:spPr/>
      <dgm:t>
        <a:bodyPr/>
        <a:lstStyle/>
        <a:p>
          <a:endParaRPr lang="en-US"/>
        </a:p>
      </dgm:t>
    </dgm:pt>
    <dgm:pt modelId="{79FCC212-E52C-4C30-848C-C8AC99012E34}" type="sibTrans" cxnId="{FF5EE6EA-1052-40AA-BDA5-C3E2E7435307}">
      <dgm:prSet/>
      <dgm:spPr/>
      <dgm:t>
        <a:bodyPr/>
        <a:lstStyle/>
        <a:p>
          <a:endParaRPr lang="en-US"/>
        </a:p>
      </dgm:t>
    </dgm:pt>
    <dgm:pt modelId="{A1562B34-E97F-40BD-80C8-6EFBE3365336}">
      <dgm:prSet/>
      <dgm:spPr/>
      <dgm:t>
        <a:bodyPr/>
        <a:lstStyle/>
        <a:p>
          <a:r>
            <a:rPr lang="en-US"/>
            <a:t>Calendar</a:t>
          </a:r>
        </a:p>
      </dgm:t>
    </dgm:pt>
    <dgm:pt modelId="{112BC15D-7BC1-41C2-988E-A4A6E816BF81}" type="parTrans" cxnId="{2F315772-81A5-491C-BACF-8344AF4B97E7}">
      <dgm:prSet/>
      <dgm:spPr/>
      <dgm:t>
        <a:bodyPr/>
        <a:lstStyle/>
        <a:p>
          <a:endParaRPr lang="en-US"/>
        </a:p>
      </dgm:t>
    </dgm:pt>
    <dgm:pt modelId="{ECC43D3B-1D19-490F-8DE7-7478AA34B46C}" type="sibTrans" cxnId="{2F315772-81A5-491C-BACF-8344AF4B97E7}">
      <dgm:prSet/>
      <dgm:spPr/>
      <dgm:t>
        <a:bodyPr/>
        <a:lstStyle/>
        <a:p>
          <a:endParaRPr lang="en-US"/>
        </a:p>
      </dgm:t>
    </dgm:pt>
    <dgm:pt modelId="{6DAC1490-E3C6-41BF-B566-50B9E9C39703}">
      <dgm:prSet/>
      <dgm:spPr/>
      <dgm:t>
        <a:bodyPr/>
        <a:lstStyle/>
        <a:p>
          <a:r>
            <a:rPr lang="en-US"/>
            <a:t>Regulatory establishment</a:t>
          </a:r>
        </a:p>
      </dgm:t>
    </dgm:pt>
    <dgm:pt modelId="{6A3064EE-3966-4404-B2F5-F3A525F9BDEB}" type="parTrans" cxnId="{A91E09BD-EBE6-4507-8F5C-7767A9536FAB}">
      <dgm:prSet/>
      <dgm:spPr/>
      <dgm:t>
        <a:bodyPr/>
        <a:lstStyle/>
        <a:p>
          <a:endParaRPr lang="en-US"/>
        </a:p>
      </dgm:t>
    </dgm:pt>
    <dgm:pt modelId="{1B87C450-4147-4506-B750-23E2A6762FBD}" type="sibTrans" cxnId="{A91E09BD-EBE6-4507-8F5C-7767A9536FAB}">
      <dgm:prSet/>
      <dgm:spPr/>
      <dgm:t>
        <a:bodyPr/>
        <a:lstStyle/>
        <a:p>
          <a:endParaRPr lang="en-US"/>
        </a:p>
      </dgm:t>
    </dgm:pt>
    <dgm:pt modelId="{980C1269-08D3-45C2-ABF7-7C065F6FAA1D}">
      <dgm:prSet/>
      <dgm:spPr/>
      <dgm:t>
        <a:bodyPr/>
        <a:lstStyle/>
        <a:p>
          <a:r>
            <a:rPr lang="en-US"/>
            <a:t>Affordable care act</a:t>
          </a:r>
        </a:p>
      </dgm:t>
    </dgm:pt>
    <dgm:pt modelId="{1275E0EA-A7D2-42C3-93F0-EE5BAC69A483}" type="parTrans" cxnId="{C57FB7F2-6C8A-4625-A0C8-1E8DE084302F}">
      <dgm:prSet/>
      <dgm:spPr/>
      <dgm:t>
        <a:bodyPr/>
        <a:lstStyle/>
        <a:p>
          <a:endParaRPr lang="en-US"/>
        </a:p>
      </dgm:t>
    </dgm:pt>
    <dgm:pt modelId="{A7313C8E-58F7-4072-9EA7-D38DCD8D1172}" type="sibTrans" cxnId="{C57FB7F2-6C8A-4625-A0C8-1E8DE084302F}">
      <dgm:prSet/>
      <dgm:spPr/>
      <dgm:t>
        <a:bodyPr/>
        <a:lstStyle/>
        <a:p>
          <a:endParaRPr lang="en-US"/>
        </a:p>
      </dgm:t>
    </dgm:pt>
    <dgm:pt modelId="{4107BEEB-994C-4CE0-ACF0-8CBC490F1339}">
      <dgm:prSet/>
      <dgm:spPr/>
      <dgm:t>
        <a:bodyPr/>
        <a:lstStyle/>
        <a:p>
          <a:r>
            <a:rPr lang="en-US"/>
            <a:t>CostCenter</a:t>
          </a:r>
        </a:p>
      </dgm:t>
    </dgm:pt>
    <dgm:pt modelId="{2013F670-A999-4F3A-BDDA-E0A27ECD9ED1}" type="parTrans" cxnId="{9D6157DF-8229-47C3-955E-50A0724ED8A0}">
      <dgm:prSet/>
      <dgm:spPr/>
      <dgm:t>
        <a:bodyPr/>
        <a:lstStyle/>
        <a:p>
          <a:endParaRPr lang="en-US"/>
        </a:p>
      </dgm:t>
    </dgm:pt>
    <dgm:pt modelId="{48309FA1-C233-448D-9024-A414A047A25C}" type="sibTrans" cxnId="{9D6157DF-8229-47C3-955E-50A0724ED8A0}">
      <dgm:prSet/>
      <dgm:spPr/>
      <dgm:t>
        <a:bodyPr/>
        <a:lstStyle/>
        <a:p>
          <a:endParaRPr lang="en-US"/>
        </a:p>
      </dgm:t>
    </dgm:pt>
    <dgm:pt modelId="{05746702-7E19-4124-9C7F-76CD5E0AC412}" type="pres">
      <dgm:prSet presAssocID="{9A4046B5-D225-4A89-8C43-42A001D9B485}" presName="diagram" presStyleCnt="0">
        <dgm:presLayoutVars>
          <dgm:dir/>
          <dgm:resizeHandles val="exact"/>
        </dgm:presLayoutVars>
      </dgm:prSet>
      <dgm:spPr/>
    </dgm:pt>
    <dgm:pt modelId="{6523CB41-65D1-4FEF-88F6-4862F9CBAB32}" type="pres">
      <dgm:prSet presAssocID="{A982ECB7-8B80-4E83-AFCA-E8B05625352E}" presName="node" presStyleLbl="node1" presStyleIdx="0" presStyleCnt="15">
        <dgm:presLayoutVars>
          <dgm:bulletEnabled val="1"/>
        </dgm:presLayoutVars>
      </dgm:prSet>
      <dgm:spPr/>
    </dgm:pt>
    <dgm:pt modelId="{7149FD8B-5B6E-49C6-ACE9-E4470A7156B2}" type="pres">
      <dgm:prSet presAssocID="{AA0255F1-50CB-4B3F-B6CD-CD8598AA29EB}" presName="sibTrans" presStyleCnt="0"/>
      <dgm:spPr/>
    </dgm:pt>
    <dgm:pt modelId="{A13279FC-83BE-4BE1-8C95-335A3A076C96}" type="pres">
      <dgm:prSet presAssocID="{FC174B1E-B4CE-4D0B-82AF-2ECF8A266D4D}" presName="node" presStyleLbl="node1" presStyleIdx="1" presStyleCnt="15">
        <dgm:presLayoutVars>
          <dgm:bulletEnabled val="1"/>
        </dgm:presLayoutVars>
      </dgm:prSet>
      <dgm:spPr/>
    </dgm:pt>
    <dgm:pt modelId="{2521A836-FB12-4306-8951-FAC71C211162}" type="pres">
      <dgm:prSet presAssocID="{2F406E15-D8DB-4B7D-AAD2-0BA1CCFAFFF8}" presName="sibTrans" presStyleCnt="0"/>
      <dgm:spPr/>
    </dgm:pt>
    <dgm:pt modelId="{F3B3847D-ABBB-43C0-9626-71DF7526EEB9}" type="pres">
      <dgm:prSet presAssocID="{D780B7D8-12EE-4AA1-AC1B-EE392FCB0FA5}" presName="node" presStyleLbl="node1" presStyleIdx="2" presStyleCnt="15">
        <dgm:presLayoutVars>
          <dgm:bulletEnabled val="1"/>
        </dgm:presLayoutVars>
      </dgm:prSet>
      <dgm:spPr/>
    </dgm:pt>
    <dgm:pt modelId="{725782BA-D8E1-4297-9B00-98E61D00B8C8}" type="pres">
      <dgm:prSet presAssocID="{EC2B52A6-1CBA-4ECA-AAEB-71E48B0B4FB2}" presName="sibTrans" presStyleCnt="0"/>
      <dgm:spPr/>
    </dgm:pt>
    <dgm:pt modelId="{DB8AE313-E002-4AE2-BF0B-74AD25AB09ED}" type="pres">
      <dgm:prSet presAssocID="{027467C0-C7E2-4B36-9A99-FC094EEEE9DA}" presName="node" presStyleLbl="node1" presStyleIdx="3" presStyleCnt="15">
        <dgm:presLayoutVars>
          <dgm:bulletEnabled val="1"/>
        </dgm:presLayoutVars>
      </dgm:prSet>
      <dgm:spPr/>
    </dgm:pt>
    <dgm:pt modelId="{EF3FB787-6DA0-46CD-8D2F-BF5FDA6BFA6D}" type="pres">
      <dgm:prSet presAssocID="{CBCED371-B658-4BB2-838C-6A175BEFA256}" presName="sibTrans" presStyleCnt="0"/>
      <dgm:spPr/>
    </dgm:pt>
    <dgm:pt modelId="{96C917D9-9B0D-43BD-AFB8-DF4980F90851}" type="pres">
      <dgm:prSet presAssocID="{FFA0DF45-06ED-491C-980D-C00A44E3ED0D}" presName="node" presStyleLbl="node1" presStyleIdx="4" presStyleCnt="15">
        <dgm:presLayoutVars>
          <dgm:bulletEnabled val="1"/>
        </dgm:presLayoutVars>
      </dgm:prSet>
      <dgm:spPr/>
    </dgm:pt>
    <dgm:pt modelId="{D169CF05-5688-416B-A2E6-CBA2875D0A88}" type="pres">
      <dgm:prSet presAssocID="{8225F0CD-70CE-4AA0-A014-CA7CD0AAA068}" presName="sibTrans" presStyleCnt="0"/>
      <dgm:spPr/>
    </dgm:pt>
    <dgm:pt modelId="{B3036F68-4313-41FB-8D74-E470C41AC760}" type="pres">
      <dgm:prSet presAssocID="{C90FD5F8-406C-4B01-82BF-24AA9F2FF38A}" presName="node" presStyleLbl="node1" presStyleIdx="5" presStyleCnt="15">
        <dgm:presLayoutVars>
          <dgm:bulletEnabled val="1"/>
        </dgm:presLayoutVars>
      </dgm:prSet>
      <dgm:spPr/>
    </dgm:pt>
    <dgm:pt modelId="{0B1E0C48-78E6-43CE-A937-C0D6CA8DB3B5}" type="pres">
      <dgm:prSet presAssocID="{212786F5-511D-4DB5-BCAE-302D77F33DC4}" presName="sibTrans" presStyleCnt="0"/>
      <dgm:spPr/>
    </dgm:pt>
    <dgm:pt modelId="{033DAA8C-958D-4CD9-A830-4A84B29AA072}" type="pres">
      <dgm:prSet presAssocID="{608BC3FB-1FE2-450D-94B4-C67BDC245141}" presName="node" presStyleLbl="node1" presStyleIdx="6" presStyleCnt="15">
        <dgm:presLayoutVars>
          <dgm:bulletEnabled val="1"/>
        </dgm:presLayoutVars>
      </dgm:prSet>
      <dgm:spPr/>
    </dgm:pt>
    <dgm:pt modelId="{C609BE73-D793-4F24-8ED6-8BAC998AB604}" type="pres">
      <dgm:prSet presAssocID="{D53F7E82-7134-48CA-98DE-82623AEF2C99}" presName="sibTrans" presStyleCnt="0"/>
      <dgm:spPr/>
    </dgm:pt>
    <dgm:pt modelId="{EAD0881C-65B3-4F73-96F1-0F89A2451DDE}" type="pres">
      <dgm:prSet presAssocID="{D3DC2FEE-BAF8-42D6-B3C1-555934C50264}" presName="node" presStyleLbl="node1" presStyleIdx="7" presStyleCnt="15">
        <dgm:presLayoutVars>
          <dgm:bulletEnabled val="1"/>
        </dgm:presLayoutVars>
      </dgm:prSet>
      <dgm:spPr/>
    </dgm:pt>
    <dgm:pt modelId="{D99312F4-B065-418A-964A-1ADE13A565A2}" type="pres">
      <dgm:prSet presAssocID="{C37BE0C1-A0BD-45F8-B373-EB8B44A5E5DD}" presName="sibTrans" presStyleCnt="0"/>
      <dgm:spPr/>
    </dgm:pt>
    <dgm:pt modelId="{61809E4C-8BA3-4732-9AC3-3C565986AA8B}" type="pres">
      <dgm:prSet presAssocID="{6E5FB278-2D01-4AD5-9B78-C25F9F1500C2}" presName="node" presStyleLbl="node1" presStyleIdx="8" presStyleCnt="15">
        <dgm:presLayoutVars>
          <dgm:bulletEnabled val="1"/>
        </dgm:presLayoutVars>
      </dgm:prSet>
      <dgm:spPr/>
    </dgm:pt>
    <dgm:pt modelId="{DC5225AF-05B5-4F32-9F38-E6CE04EB7388}" type="pres">
      <dgm:prSet presAssocID="{CCAC3F79-BAF8-46A9-88C2-9040CFDA275C}" presName="sibTrans" presStyleCnt="0"/>
      <dgm:spPr/>
    </dgm:pt>
    <dgm:pt modelId="{B1ECDDEE-089D-4DFE-BFF1-DDCCA45DDAB7}" type="pres">
      <dgm:prSet presAssocID="{28C7AB81-1189-40C2-BBBC-99ACA6DFC7D6}" presName="node" presStyleLbl="node1" presStyleIdx="9" presStyleCnt="15">
        <dgm:presLayoutVars>
          <dgm:bulletEnabled val="1"/>
        </dgm:presLayoutVars>
      </dgm:prSet>
      <dgm:spPr/>
    </dgm:pt>
    <dgm:pt modelId="{4221B3F2-14E7-4342-8F4C-AED7DEC46872}" type="pres">
      <dgm:prSet presAssocID="{052D0766-8F6B-446E-8EE3-E610CB3A9EAF}" presName="sibTrans" presStyleCnt="0"/>
      <dgm:spPr/>
    </dgm:pt>
    <dgm:pt modelId="{F93D5F09-94EA-476C-856A-518EFE047B6F}" type="pres">
      <dgm:prSet presAssocID="{5B075E97-B449-4916-BC76-9832917C40BD}" presName="node" presStyleLbl="node1" presStyleIdx="10" presStyleCnt="15">
        <dgm:presLayoutVars>
          <dgm:bulletEnabled val="1"/>
        </dgm:presLayoutVars>
      </dgm:prSet>
      <dgm:spPr/>
    </dgm:pt>
    <dgm:pt modelId="{399497E6-080F-46C4-AB25-F92EC9FDB563}" type="pres">
      <dgm:prSet presAssocID="{79FCC212-E52C-4C30-848C-C8AC99012E34}" presName="sibTrans" presStyleCnt="0"/>
      <dgm:spPr/>
    </dgm:pt>
    <dgm:pt modelId="{C41664A3-B408-4AEC-AF61-61F52C70DF10}" type="pres">
      <dgm:prSet presAssocID="{A1562B34-E97F-40BD-80C8-6EFBE3365336}" presName="node" presStyleLbl="node1" presStyleIdx="11" presStyleCnt="15">
        <dgm:presLayoutVars>
          <dgm:bulletEnabled val="1"/>
        </dgm:presLayoutVars>
      </dgm:prSet>
      <dgm:spPr/>
    </dgm:pt>
    <dgm:pt modelId="{E1B5D390-2E7A-4348-B490-7C9CA527E1AE}" type="pres">
      <dgm:prSet presAssocID="{ECC43D3B-1D19-490F-8DE7-7478AA34B46C}" presName="sibTrans" presStyleCnt="0"/>
      <dgm:spPr/>
    </dgm:pt>
    <dgm:pt modelId="{C538488D-5C40-4CEC-B11A-E90381CD6C5B}" type="pres">
      <dgm:prSet presAssocID="{6DAC1490-E3C6-41BF-B566-50B9E9C39703}" presName="node" presStyleLbl="node1" presStyleIdx="12" presStyleCnt="15">
        <dgm:presLayoutVars>
          <dgm:bulletEnabled val="1"/>
        </dgm:presLayoutVars>
      </dgm:prSet>
      <dgm:spPr/>
    </dgm:pt>
    <dgm:pt modelId="{59A9F35B-B059-41FA-A3DB-DC3BE70FE260}" type="pres">
      <dgm:prSet presAssocID="{1B87C450-4147-4506-B750-23E2A6762FBD}" presName="sibTrans" presStyleCnt="0"/>
      <dgm:spPr/>
    </dgm:pt>
    <dgm:pt modelId="{56A2080B-9747-479F-A408-1111569B6598}" type="pres">
      <dgm:prSet presAssocID="{980C1269-08D3-45C2-ABF7-7C065F6FAA1D}" presName="node" presStyleLbl="node1" presStyleIdx="13" presStyleCnt="15">
        <dgm:presLayoutVars>
          <dgm:bulletEnabled val="1"/>
        </dgm:presLayoutVars>
      </dgm:prSet>
      <dgm:spPr/>
    </dgm:pt>
    <dgm:pt modelId="{2065C99C-052B-48AD-880F-FA5F11D0DCCD}" type="pres">
      <dgm:prSet presAssocID="{A7313C8E-58F7-4072-9EA7-D38DCD8D1172}" presName="sibTrans" presStyleCnt="0"/>
      <dgm:spPr/>
    </dgm:pt>
    <dgm:pt modelId="{6FC3208C-DD60-412B-8FF8-6B7A3A97D70E}" type="pres">
      <dgm:prSet presAssocID="{4107BEEB-994C-4CE0-ACF0-8CBC490F1339}" presName="node" presStyleLbl="node1" presStyleIdx="14" presStyleCnt="15">
        <dgm:presLayoutVars>
          <dgm:bulletEnabled val="1"/>
        </dgm:presLayoutVars>
      </dgm:prSet>
      <dgm:spPr/>
    </dgm:pt>
  </dgm:ptLst>
  <dgm:cxnLst>
    <dgm:cxn modelId="{B388AD0B-1AB7-4733-B8C1-A46359C9671B}" type="presOf" srcId="{608BC3FB-1FE2-450D-94B4-C67BDC245141}" destId="{033DAA8C-958D-4CD9-A830-4A84B29AA072}" srcOrd="0" destOrd="0" presId="urn:microsoft.com/office/officeart/2005/8/layout/default"/>
    <dgm:cxn modelId="{549C990D-9BE3-4F22-B9AC-4C3394CA6C26}" type="presOf" srcId="{5B075E97-B449-4916-BC76-9832917C40BD}" destId="{F93D5F09-94EA-476C-856A-518EFE047B6F}" srcOrd="0" destOrd="0" presId="urn:microsoft.com/office/officeart/2005/8/layout/default"/>
    <dgm:cxn modelId="{3A16B116-67C2-4B25-B4F0-D4025926F254}" type="presOf" srcId="{D3DC2FEE-BAF8-42D6-B3C1-555934C50264}" destId="{EAD0881C-65B3-4F73-96F1-0F89A2451DDE}" srcOrd="0" destOrd="0" presId="urn:microsoft.com/office/officeart/2005/8/layout/default"/>
    <dgm:cxn modelId="{25B64521-9325-4DD5-85D4-F951793EA416}" srcId="{9A4046B5-D225-4A89-8C43-42A001D9B485}" destId="{6E5FB278-2D01-4AD5-9B78-C25F9F1500C2}" srcOrd="8" destOrd="0" parTransId="{30D811DE-5BCF-405F-8570-3F19BB0513D0}" sibTransId="{CCAC3F79-BAF8-46A9-88C2-9040CFDA275C}"/>
    <dgm:cxn modelId="{C1AC6D27-5FD2-457A-A3B8-7FF9AE46F58F}" type="presOf" srcId="{28C7AB81-1189-40C2-BBBC-99ACA6DFC7D6}" destId="{B1ECDDEE-089D-4DFE-BFF1-DDCCA45DDAB7}" srcOrd="0" destOrd="0" presId="urn:microsoft.com/office/officeart/2005/8/layout/default"/>
    <dgm:cxn modelId="{232CB22E-9197-4963-8F7E-BB5B38759395}" type="presOf" srcId="{6E5FB278-2D01-4AD5-9B78-C25F9F1500C2}" destId="{61809E4C-8BA3-4732-9AC3-3C565986AA8B}" srcOrd="0" destOrd="0" presId="urn:microsoft.com/office/officeart/2005/8/layout/default"/>
    <dgm:cxn modelId="{2345B639-70B3-4B48-82DE-FAC42D3FE0CC}" srcId="{9A4046B5-D225-4A89-8C43-42A001D9B485}" destId="{027467C0-C7E2-4B36-9A99-FC094EEEE9DA}" srcOrd="3" destOrd="0" parTransId="{D294953B-1E5B-43A5-95AA-94A2F9E69ED6}" sibTransId="{CBCED371-B658-4BB2-838C-6A175BEFA256}"/>
    <dgm:cxn modelId="{F629C143-27F4-4713-8E77-D00E8DB16165}" type="presOf" srcId="{6DAC1490-E3C6-41BF-B566-50B9E9C39703}" destId="{C538488D-5C40-4CEC-B11A-E90381CD6C5B}" srcOrd="0" destOrd="0" presId="urn:microsoft.com/office/officeart/2005/8/layout/default"/>
    <dgm:cxn modelId="{480AF54E-66E0-4E66-8409-4AE4ED444287}" srcId="{9A4046B5-D225-4A89-8C43-42A001D9B485}" destId="{A982ECB7-8B80-4E83-AFCA-E8B05625352E}" srcOrd="0" destOrd="0" parTransId="{AF4E0FDE-D800-43E5-8B1B-B349058DDC2F}" sibTransId="{AA0255F1-50CB-4B3F-B6CD-CD8598AA29EB}"/>
    <dgm:cxn modelId="{A08FD671-38C1-4699-ADD2-332BD8C2C1A7}" type="presOf" srcId="{980C1269-08D3-45C2-ABF7-7C065F6FAA1D}" destId="{56A2080B-9747-479F-A408-1111569B6598}" srcOrd="0" destOrd="0" presId="urn:microsoft.com/office/officeart/2005/8/layout/default"/>
    <dgm:cxn modelId="{2F315772-81A5-491C-BACF-8344AF4B97E7}" srcId="{9A4046B5-D225-4A89-8C43-42A001D9B485}" destId="{A1562B34-E97F-40BD-80C8-6EFBE3365336}" srcOrd="11" destOrd="0" parTransId="{112BC15D-7BC1-41C2-988E-A4A6E816BF81}" sibTransId="{ECC43D3B-1D19-490F-8DE7-7478AA34B46C}"/>
    <dgm:cxn modelId="{706E4B54-DBFC-4CBC-A2FD-EE3400B4BF6B}" type="presOf" srcId="{027467C0-C7E2-4B36-9A99-FC094EEEE9DA}" destId="{DB8AE313-E002-4AE2-BF0B-74AD25AB09ED}" srcOrd="0" destOrd="0" presId="urn:microsoft.com/office/officeart/2005/8/layout/default"/>
    <dgm:cxn modelId="{1927C177-2B0C-493B-9E07-FC94AF627AF7}" srcId="{9A4046B5-D225-4A89-8C43-42A001D9B485}" destId="{608BC3FB-1FE2-450D-94B4-C67BDC245141}" srcOrd="6" destOrd="0" parTransId="{A30FDFEF-FD5A-4085-8D05-D88661D18380}" sibTransId="{D53F7E82-7134-48CA-98DE-82623AEF2C99}"/>
    <dgm:cxn modelId="{ACD3E58D-7502-46F1-92AA-A2CE7950EE4B}" srcId="{9A4046B5-D225-4A89-8C43-42A001D9B485}" destId="{C90FD5F8-406C-4B01-82BF-24AA9F2FF38A}" srcOrd="5" destOrd="0" parTransId="{84A75DF5-C12F-4594-9921-508D55E5C2FE}" sibTransId="{212786F5-511D-4DB5-BCAE-302D77F33DC4}"/>
    <dgm:cxn modelId="{393A85A0-23D0-46AA-A482-481FADE63009}" srcId="{9A4046B5-D225-4A89-8C43-42A001D9B485}" destId="{28C7AB81-1189-40C2-BBBC-99ACA6DFC7D6}" srcOrd="9" destOrd="0" parTransId="{1B6BC748-F3D9-435E-BB32-F43641FA81DE}" sibTransId="{052D0766-8F6B-446E-8EE3-E610CB3A9EAF}"/>
    <dgm:cxn modelId="{7DA07DA1-D100-4D92-91BE-DC6E412A4655}" type="presOf" srcId="{FFA0DF45-06ED-491C-980D-C00A44E3ED0D}" destId="{96C917D9-9B0D-43BD-AFB8-DF4980F90851}" srcOrd="0" destOrd="0" presId="urn:microsoft.com/office/officeart/2005/8/layout/default"/>
    <dgm:cxn modelId="{2728C9A9-A389-4187-8C01-34712539C5D2}" type="presOf" srcId="{A982ECB7-8B80-4E83-AFCA-E8B05625352E}" destId="{6523CB41-65D1-4FEF-88F6-4862F9CBAB32}" srcOrd="0" destOrd="0" presId="urn:microsoft.com/office/officeart/2005/8/layout/default"/>
    <dgm:cxn modelId="{E7AC89AD-6645-4761-8F44-5ADC9BE0E1A2}" type="presOf" srcId="{D780B7D8-12EE-4AA1-AC1B-EE392FCB0FA5}" destId="{F3B3847D-ABBB-43C0-9626-71DF7526EEB9}" srcOrd="0" destOrd="0" presId="urn:microsoft.com/office/officeart/2005/8/layout/default"/>
    <dgm:cxn modelId="{F93886B6-03EB-4E2C-8667-BC76EC29AC25}" type="presOf" srcId="{9A4046B5-D225-4A89-8C43-42A001D9B485}" destId="{05746702-7E19-4124-9C7F-76CD5E0AC412}" srcOrd="0" destOrd="0" presId="urn:microsoft.com/office/officeart/2005/8/layout/default"/>
    <dgm:cxn modelId="{A91E09BD-EBE6-4507-8F5C-7767A9536FAB}" srcId="{9A4046B5-D225-4A89-8C43-42A001D9B485}" destId="{6DAC1490-E3C6-41BF-B566-50B9E9C39703}" srcOrd="12" destOrd="0" parTransId="{6A3064EE-3966-4404-B2F5-F3A525F9BDEB}" sibTransId="{1B87C450-4147-4506-B750-23E2A6762FBD}"/>
    <dgm:cxn modelId="{C58B61CC-403F-4060-9B28-548946E2EC89}" type="presOf" srcId="{4107BEEB-994C-4CE0-ACF0-8CBC490F1339}" destId="{6FC3208C-DD60-412B-8FF8-6B7A3A97D70E}" srcOrd="0" destOrd="0" presId="urn:microsoft.com/office/officeart/2005/8/layout/default"/>
    <dgm:cxn modelId="{28B87BD1-6038-433B-9A22-794FCB1C8849}" srcId="{9A4046B5-D225-4A89-8C43-42A001D9B485}" destId="{D3DC2FEE-BAF8-42D6-B3C1-555934C50264}" srcOrd="7" destOrd="0" parTransId="{00A07857-B88F-4CE0-88F0-8D16A40B823E}" sibTransId="{C37BE0C1-A0BD-45F8-B373-EB8B44A5E5DD}"/>
    <dgm:cxn modelId="{C27B07D8-931E-4E5F-91F8-5255AF673783}" srcId="{9A4046B5-D225-4A89-8C43-42A001D9B485}" destId="{D780B7D8-12EE-4AA1-AC1B-EE392FCB0FA5}" srcOrd="2" destOrd="0" parTransId="{5E03C831-6859-4987-B8CA-8CE886F6094C}" sibTransId="{EC2B52A6-1CBA-4ECA-AAEB-71E48B0B4FB2}"/>
    <dgm:cxn modelId="{43840CDC-1E2F-4E5A-96CC-88A412D5F0E0}" type="presOf" srcId="{A1562B34-E97F-40BD-80C8-6EFBE3365336}" destId="{C41664A3-B408-4AEC-AF61-61F52C70DF10}" srcOrd="0" destOrd="0" presId="urn:microsoft.com/office/officeart/2005/8/layout/default"/>
    <dgm:cxn modelId="{A645AEDD-1D0F-4D7B-8DAA-BAAB33FE32E8}" srcId="{9A4046B5-D225-4A89-8C43-42A001D9B485}" destId="{FC174B1E-B4CE-4D0B-82AF-2ECF8A266D4D}" srcOrd="1" destOrd="0" parTransId="{1DD20739-7413-447A-AD59-7977E642F458}" sibTransId="{2F406E15-D8DB-4B7D-AAD2-0BA1CCFAFFF8}"/>
    <dgm:cxn modelId="{9D6157DF-8229-47C3-955E-50A0724ED8A0}" srcId="{9A4046B5-D225-4A89-8C43-42A001D9B485}" destId="{4107BEEB-994C-4CE0-ACF0-8CBC490F1339}" srcOrd="14" destOrd="0" parTransId="{2013F670-A999-4F3A-BDDA-E0A27ECD9ED1}" sibTransId="{48309FA1-C233-448D-9024-A414A047A25C}"/>
    <dgm:cxn modelId="{18D75CE6-D0D0-4FDF-AC8C-E231EB4B66E7}" srcId="{9A4046B5-D225-4A89-8C43-42A001D9B485}" destId="{FFA0DF45-06ED-491C-980D-C00A44E3ED0D}" srcOrd="4" destOrd="0" parTransId="{560630CB-10F8-4ED3-8299-049C5151AF94}" sibTransId="{8225F0CD-70CE-4AA0-A014-CA7CD0AAA068}"/>
    <dgm:cxn modelId="{FF5EE6EA-1052-40AA-BDA5-C3E2E7435307}" srcId="{9A4046B5-D225-4A89-8C43-42A001D9B485}" destId="{5B075E97-B449-4916-BC76-9832917C40BD}" srcOrd="10" destOrd="0" parTransId="{C3710632-D0F9-4917-8D15-79AEAD99F348}" sibTransId="{79FCC212-E52C-4C30-848C-C8AC99012E34}"/>
    <dgm:cxn modelId="{C57FB7F2-6C8A-4625-A0C8-1E8DE084302F}" srcId="{9A4046B5-D225-4A89-8C43-42A001D9B485}" destId="{980C1269-08D3-45C2-ABF7-7C065F6FAA1D}" srcOrd="13" destOrd="0" parTransId="{1275E0EA-A7D2-42C3-93F0-EE5BAC69A483}" sibTransId="{A7313C8E-58F7-4072-9EA7-D38DCD8D1172}"/>
    <dgm:cxn modelId="{DA7947F4-2ECD-4D15-B2A9-F337B5C38431}" type="presOf" srcId="{C90FD5F8-406C-4B01-82BF-24AA9F2FF38A}" destId="{B3036F68-4313-41FB-8D74-E470C41AC760}" srcOrd="0" destOrd="0" presId="urn:microsoft.com/office/officeart/2005/8/layout/default"/>
    <dgm:cxn modelId="{6F257BFD-7A5D-4B7E-8EA7-9F980410F2AA}" type="presOf" srcId="{FC174B1E-B4CE-4D0B-82AF-2ECF8A266D4D}" destId="{A13279FC-83BE-4BE1-8C95-335A3A076C96}" srcOrd="0" destOrd="0" presId="urn:microsoft.com/office/officeart/2005/8/layout/default"/>
    <dgm:cxn modelId="{09295C56-FCDF-4A10-8FBE-95C200D50A84}" type="presParOf" srcId="{05746702-7E19-4124-9C7F-76CD5E0AC412}" destId="{6523CB41-65D1-4FEF-88F6-4862F9CBAB32}" srcOrd="0" destOrd="0" presId="urn:microsoft.com/office/officeart/2005/8/layout/default"/>
    <dgm:cxn modelId="{A1193065-6F6F-4EFA-875F-84F234A34BB7}" type="presParOf" srcId="{05746702-7E19-4124-9C7F-76CD5E0AC412}" destId="{7149FD8B-5B6E-49C6-ACE9-E4470A7156B2}" srcOrd="1" destOrd="0" presId="urn:microsoft.com/office/officeart/2005/8/layout/default"/>
    <dgm:cxn modelId="{5356EF6D-6F62-440E-8521-C916AD93A36E}" type="presParOf" srcId="{05746702-7E19-4124-9C7F-76CD5E0AC412}" destId="{A13279FC-83BE-4BE1-8C95-335A3A076C96}" srcOrd="2" destOrd="0" presId="urn:microsoft.com/office/officeart/2005/8/layout/default"/>
    <dgm:cxn modelId="{9DED0C82-DAFF-49B3-B8E6-58562F0516EF}" type="presParOf" srcId="{05746702-7E19-4124-9C7F-76CD5E0AC412}" destId="{2521A836-FB12-4306-8951-FAC71C211162}" srcOrd="3" destOrd="0" presId="urn:microsoft.com/office/officeart/2005/8/layout/default"/>
    <dgm:cxn modelId="{9F658183-25F7-4A0F-BCF0-38956E2FA6CF}" type="presParOf" srcId="{05746702-7E19-4124-9C7F-76CD5E0AC412}" destId="{F3B3847D-ABBB-43C0-9626-71DF7526EEB9}" srcOrd="4" destOrd="0" presId="urn:microsoft.com/office/officeart/2005/8/layout/default"/>
    <dgm:cxn modelId="{91B6C0B5-733D-415E-9C4E-E646018D57C2}" type="presParOf" srcId="{05746702-7E19-4124-9C7F-76CD5E0AC412}" destId="{725782BA-D8E1-4297-9B00-98E61D00B8C8}" srcOrd="5" destOrd="0" presId="urn:microsoft.com/office/officeart/2005/8/layout/default"/>
    <dgm:cxn modelId="{03A334B1-2FA7-4763-AF00-FB118C1CDEF7}" type="presParOf" srcId="{05746702-7E19-4124-9C7F-76CD5E0AC412}" destId="{DB8AE313-E002-4AE2-BF0B-74AD25AB09ED}" srcOrd="6" destOrd="0" presId="urn:microsoft.com/office/officeart/2005/8/layout/default"/>
    <dgm:cxn modelId="{EF2C40A8-370F-4A75-80D0-407C27E20971}" type="presParOf" srcId="{05746702-7E19-4124-9C7F-76CD5E0AC412}" destId="{EF3FB787-6DA0-46CD-8D2F-BF5FDA6BFA6D}" srcOrd="7" destOrd="0" presId="urn:microsoft.com/office/officeart/2005/8/layout/default"/>
    <dgm:cxn modelId="{B9115431-C50C-4DD9-A487-C6A0C12A7E94}" type="presParOf" srcId="{05746702-7E19-4124-9C7F-76CD5E0AC412}" destId="{96C917D9-9B0D-43BD-AFB8-DF4980F90851}" srcOrd="8" destOrd="0" presId="urn:microsoft.com/office/officeart/2005/8/layout/default"/>
    <dgm:cxn modelId="{6D16D3C0-6902-4613-89C2-BF08AC926F07}" type="presParOf" srcId="{05746702-7E19-4124-9C7F-76CD5E0AC412}" destId="{D169CF05-5688-416B-A2E6-CBA2875D0A88}" srcOrd="9" destOrd="0" presId="urn:microsoft.com/office/officeart/2005/8/layout/default"/>
    <dgm:cxn modelId="{4C6ED3D8-365B-4AC2-9B55-577B25555105}" type="presParOf" srcId="{05746702-7E19-4124-9C7F-76CD5E0AC412}" destId="{B3036F68-4313-41FB-8D74-E470C41AC760}" srcOrd="10" destOrd="0" presId="urn:microsoft.com/office/officeart/2005/8/layout/default"/>
    <dgm:cxn modelId="{E5E3BB6F-8EE6-4A4E-A6E0-F520B952C561}" type="presParOf" srcId="{05746702-7E19-4124-9C7F-76CD5E0AC412}" destId="{0B1E0C48-78E6-43CE-A937-C0D6CA8DB3B5}" srcOrd="11" destOrd="0" presId="urn:microsoft.com/office/officeart/2005/8/layout/default"/>
    <dgm:cxn modelId="{6DDD2E0E-5E88-4024-88D4-A4D076987836}" type="presParOf" srcId="{05746702-7E19-4124-9C7F-76CD5E0AC412}" destId="{033DAA8C-958D-4CD9-A830-4A84B29AA072}" srcOrd="12" destOrd="0" presId="urn:microsoft.com/office/officeart/2005/8/layout/default"/>
    <dgm:cxn modelId="{76B7BA1A-65D1-41C9-8F9F-14F96A7FF70B}" type="presParOf" srcId="{05746702-7E19-4124-9C7F-76CD5E0AC412}" destId="{C609BE73-D793-4F24-8ED6-8BAC998AB604}" srcOrd="13" destOrd="0" presId="urn:microsoft.com/office/officeart/2005/8/layout/default"/>
    <dgm:cxn modelId="{A3E08B91-FC56-4CC6-A379-5BC90264D032}" type="presParOf" srcId="{05746702-7E19-4124-9C7F-76CD5E0AC412}" destId="{EAD0881C-65B3-4F73-96F1-0F89A2451DDE}" srcOrd="14" destOrd="0" presId="urn:microsoft.com/office/officeart/2005/8/layout/default"/>
    <dgm:cxn modelId="{4270D76A-B24F-4DAE-976F-FB04A23C5E1F}" type="presParOf" srcId="{05746702-7E19-4124-9C7F-76CD5E0AC412}" destId="{D99312F4-B065-418A-964A-1ADE13A565A2}" srcOrd="15" destOrd="0" presId="urn:microsoft.com/office/officeart/2005/8/layout/default"/>
    <dgm:cxn modelId="{95D9B004-74D4-417B-B2AC-73289C07E450}" type="presParOf" srcId="{05746702-7E19-4124-9C7F-76CD5E0AC412}" destId="{61809E4C-8BA3-4732-9AC3-3C565986AA8B}" srcOrd="16" destOrd="0" presId="urn:microsoft.com/office/officeart/2005/8/layout/default"/>
    <dgm:cxn modelId="{33EFA4E2-C94C-4B93-8EC8-E22BE78A2C8F}" type="presParOf" srcId="{05746702-7E19-4124-9C7F-76CD5E0AC412}" destId="{DC5225AF-05B5-4F32-9F38-E6CE04EB7388}" srcOrd="17" destOrd="0" presId="urn:microsoft.com/office/officeart/2005/8/layout/default"/>
    <dgm:cxn modelId="{E9A4FDA8-2466-465C-92B2-200B0EE51150}" type="presParOf" srcId="{05746702-7E19-4124-9C7F-76CD5E0AC412}" destId="{B1ECDDEE-089D-4DFE-BFF1-DDCCA45DDAB7}" srcOrd="18" destOrd="0" presId="urn:microsoft.com/office/officeart/2005/8/layout/default"/>
    <dgm:cxn modelId="{31DBC9EE-EB4A-4CF6-B5F1-D78FFE6887C7}" type="presParOf" srcId="{05746702-7E19-4124-9C7F-76CD5E0AC412}" destId="{4221B3F2-14E7-4342-8F4C-AED7DEC46872}" srcOrd="19" destOrd="0" presId="urn:microsoft.com/office/officeart/2005/8/layout/default"/>
    <dgm:cxn modelId="{062F20C2-609E-493F-9A0B-D6ED544DB0B3}" type="presParOf" srcId="{05746702-7E19-4124-9C7F-76CD5E0AC412}" destId="{F93D5F09-94EA-476C-856A-518EFE047B6F}" srcOrd="20" destOrd="0" presId="urn:microsoft.com/office/officeart/2005/8/layout/default"/>
    <dgm:cxn modelId="{9F7534B2-3E8D-4682-9448-7E5FE904F7F7}" type="presParOf" srcId="{05746702-7E19-4124-9C7F-76CD5E0AC412}" destId="{399497E6-080F-46C4-AB25-F92EC9FDB563}" srcOrd="21" destOrd="0" presId="urn:microsoft.com/office/officeart/2005/8/layout/default"/>
    <dgm:cxn modelId="{2D7D0F94-0CD9-402F-8DFF-593C7FDB3A43}" type="presParOf" srcId="{05746702-7E19-4124-9C7F-76CD5E0AC412}" destId="{C41664A3-B408-4AEC-AF61-61F52C70DF10}" srcOrd="22" destOrd="0" presId="urn:microsoft.com/office/officeart/2005/8/layout/default"/>
    <dgm:cxn modelId="{1A7ADE72-974A-4AC7-BD09-A65E7C699AA9}" type="presParOf" srcId="{05746702-7E19-4124-9C7F-76CD5E0AC412}" destId="{E1B5D390-2E7A-4348-B490-7C9CA527E1AE}" srcOrd="23" destOrd="0" presId="urn:microsoft.com/office/officeart/2005/8/layout/default"/>
    <dgm:cxn modelId="{FFB95402-7453-46D5-A2C9-0248C67C86A2}" type="presParOf" srcId="{05746702-7E19-4124-9C7F-76CD5E0AC412}" destId="{C538488D-5C40-4CEC-B11A-E90381CD6C5B}" srcOrd="24" destOrd="0" presId="urn:microsoft.com/office/officeart/2005/8/layout/default"/>
    <dgm:cxn modelId="{D2AC6CD1-48E9-4858-B1FF-A7586CC8CDEA}" type="presParOf" srcId="{05746702-7E19-4124-9C7F-76CD5E0AC412}" destId="{59A9F35B-B059-41FA-A3DB-DC3BE70FE260}" srcOrd="25" destOrd="0" presId="urn:microsoft.com/office/officeart/2005/8/layout/default"/>
    <dgm:cxn modelId="{61FF8129-C277-4FE2-877A-CEE546779CA0}" type="presParOf" srcId="{05746702-7E19-4124-9C7F-76CD5E0AC412}" destId="{56A2080B-9747-479F-A408-1111569B6598}" srcOrd="26" destOrd="0" presId="urn:microsoft.com/office/officeart/2005/8/layout/default"/>
    <dgm:cxn modelId="{5588F25D-6E34-47DD-B201-DDF1C242EFF0}" type="presParOf" srcId="{05746702-7E19-4124-9C7F-76CD5E0AC412}" destId="{2065C99C-052B-48AD-880F-FA5F11D0DCCD}" srcOrd="27" destOrd="0" presId="urn:microsoft.com/office/officeart/2005/8/layout/default"/>
    <dgm:cxn modelId="{B721F5C7-55A9-4F31-9504-5034D3792B80}" type="presParOf" srcId="{05746702-7E19-4124-9C7F-76CD5E0AC412}" destId="{6FC3208C-DD60-412B-8FF8-6B7A3A97D70E}" srcOrd="2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A4046B5-D225-4A89-8C43-42A001D9B485}" type="doc">
      <dgm:prSet loTypeId="urn:microsoft.com/office/officeart/2005/8/layout/default" loCatId="list" qsTypeId="urn:microsoft.com/office/officeart/2005/8/quickstyle/simple4" qsCatId="simple" csTypeId="urn:microsoft.com/office/officeart/2005/8/colors/accent2_2" csCatId="accent2" phldr="1"/>
      <dgm:spPr/>
      <dgm:t>
        <a:bodyPr/>
        <a:lstStyle/>
        <a:p>
          <a:endParaRPr lang="en-US"/>
        </a:p>
      </dgm:t>
    </dgm:pt>
    <dgm:pt modelId="{A982ECB7-8B80-4E83-AFCA-E8B05625352E}">
      <dgm:prSet/>
      <dgm:spPr>
        <a:solidFill>
          <a:schemeClr val="accent6"/>
        </a:solidFill>
      </dgm:spPr>
      <dgm:t>
        <a:bodyPr/>
        <a:lstStyle/>
        <a:p>
          <a:r>
            <a:rPr lang="en-US"/>
            <a:t>Company</a:t>
          </a:r>
        </a:p>
      </dgm:t>
    </dgm:pt>
    <dgm:pt modelId="{AF4E0FDE-D800-43E5-8B1B-B349058DDC2F}" type="parTrans" cxnId="{480AF54E-66E0-4E66-8409-4AE4ED444287}">
      <dgm:prSet/>
      <dgm:spPr/>
      <dgm:t>
        <a:bodyPr/>
        <a:lstStyle/>
        <a:p>
          <a:endParaRPr lang="en-US"/>
        </a:p>
      </dgm:t>
    </dgm:pt>
    <dgm:pt modelId="{AA0255F1-50CB-4B3F-B6CD-CD8598AA29EB}" type="sibTrans" cxnId="{480AF54E-66E0-4E66-8409-4AE4ED444287}">
      <dgm:prSet/>
      <dgm:spPr/>
      <dgm:t>
        <a:bodyPr/>
        <a:lstStyle/>
        <a:p>
          <a:endParaRPr lang="en-US"/>
        </a:p>
      </dgm:t>
    </dgm:pt>
    <dgm:pt modelId="{FC174B1E-B4CE-4D0B-82AF-2ECF8A266D4D}">
      <dgm:prSet/>
      <dgm:spPr>
        <a:solidFill>
          <a:schemeClr val="accent6"/>
        </a:solidFill>
      </dgm:spPr>
      <dgm:t>
        <a:bodyPr/>
        <a:lstStyle/>
        <a:p>
          <a:r>
            <a:rPr lang="en-US" dirty="0"/>
            <a:t>Title</a:t>
          </a:r>
        </a:p>
      </dgm:t>
    </dgm:pt>
    <dgm:pt modelId="{1DD20739-7413-447A-AD59-7977E642F458}" type="parTrans" cxnId="{A645AEDD-1D0F-4D7B-8DAA-BAAB33FE32E8}">
      <dgm:prSet/>
      <dgm:spPr/>
      <dgm:t>
        <a:bodyPr/>
        <a:lstStyle/>
        <a:p>
          <a:endParaRPr lang="en-US"/>
        </a:p>
      </dgm:t>
    </dgm:pt>
    <dgm:pt modelId="{2F406E15-D8DB-4B7D-AAD2-0BA1CCFAFFF8}" type="sibTrans" cxnId="{A645AEDD-1D0F-4D7B-8DAA-BAAB33FE32E8}">
      <dgm:prSet/>
      <dgm:spPr/>
      <dgm:t>
        <a:bodyPr/>
        <a:lstStyle/>
        <a:p>
          <a:endParaRPr lang="en-US"/>
        </a:p>
      </dgm:t>
    </dgm:pt>
    <dgm:pt modelId="{FFA0DF45-06ED-491C-980D-C00A44E3ED0D}">
      <dgm:prSet/>
      <dgm:spPr/>
      <dgm:t>
        <a:bodyPr/>
        <a:lstStyle/>
        <a:p>
          <a:r>
            <a:rPr lang="en-US"/>
            <a:t>Address books</a:t>
          </a:r>
        </a:p>
      </dgm:t>
    </dgm:pt>
    <dgm:pt modelId="{560630CB-10F8-4ED3-8299-049C5151AF94}" type="parTrans" cxnId="{18D75CE6-D0D0-4FDF-AC8C-E231EB4B66E7}">
      <dgm:prSet/>
      <dgm:spPr/>
      <dgm:t>
        <a:bodyPr/>
        <a:lstStyle/>
        <a:p>
          <a:endParaRPr lang="en-US"/>
        </a:p>
      </dgm:t>
    </dgm:pt>
    <dgm:pt modelId="{8225F0CD-70CE-4AA0-A014-CA7CD0AAA068}" type="sibTrans" cxnId="{18D75CE6-D0D0-4FDF-AC8C-E231EB4B66E7}">
      <dgm:prSet/>
      <dgm:spPr/>
      <dgm:t>
        <a:bodyPr/>
        <a:lstStyle/>
        <a:p>
          <a:endParaRPr lang="en-US"/>
        </a:p>
      </dgm:t>
    </dgm:pt>
    <dgm:pt modelId="{608BC3FB-1FE2-450D-94B4-C67BDC245141}">
      <dgm:prSet/>
      <dgm:spPr/>
      <dgm:t>
        <a:bodyPr/>
        <a:lstStyle/>
        <a:p>
          <a:r>
            <a:rPr lang="en-US"/>
            <a:t>Language</a:t>
          </a:r>
        </a:p>
      </dgm:t>
    </dgm:pt>
    <dgm:pt modelId="{A30FDFEF-FD5A-4085-8D05-D88661D18380}" type="parTrans" cxnId="{1927C177-2B0C-493B-9E07-FC94AF627AF7}">
      <dgm:prSet/>
      <dgm:spPr/>
      <dgm:t>
        <a:bodyPr/>
        <a:lstStyle/>
        <a:p>
          <a:endParaRPr lang="en-US"/>
        </a:p>
      </dgm:t>
    </dgm:pt>
    <dgm:pt modelId="{D53F7E82-7134-48CA-98DE-82623AEF2C99}" type="sibTrans" cxnId="{1927C177-2B0C-493B-9E07-FC94AF627AF7}">
      <dgm:prSet/>
      <dgm:spPr/>
      <dgm:t>
        <a:bodyPr/>
        <a:lstStyle/>
        <a:p>
          <a:endParaRPr lang="en-US"/>
        </a:p>
      </dgm:t>
    </dgm:pt>
    <dgm:pt modelId="{28C7AB81-1189-40C2-BBBC-99ACA6DFC7D6}">
      <dgm:prSet/>
      <dgm:spPr/>
      <dgm:t>
        <a:bodyPr/>
        <a:lstStyle/>
        <a:p>
          <a:r>
            <a:rPr lang="en-US" dirty="0"/>
            <a:t>Native language</a:t>
          </a:r>
        </a:p>
      </dgm:t>
    </dgm:pt>
    <dgm:pt modelId="{1B6BC748-F3D9-435E-BB32-F43641FA81DE}" type="parTrans" cxnId="{393A85A0-23D0-46AA-A482-481FADE63009}">
      <dgm:prSet/>
      <dgm:spPr/>
      <dgm:t>
        <a:bodyPr/>
        <a:lstStyle/>
        <a:p>
          <a:endParaRPr lang="en-US"/>
        </a:p>
      </dgm:t>
    </dgm:pt>
    <dgm:pt modelId="{052D0766-8F6B-446E-8EE3-E610CB3A9EAF}" type="sibTrans" cxnId="{393A85A0-23D0-46AA-A482-481FADE63009}">
      <dgm:prSet/>
      <dgm:spPr/>
      <dgm:t>
        <a:bodyPr/>
        <a:lstStyle/>
        <a:p>
          <a:endParaRPr lang="en-US"/>
        </a:p>
      </dgm:t>
    </dgm:pt>
    <dgm:pt modelId="{A1562B34-E97F-40BD-80C8-6EFBE3365336}">
      <dgm:prSet/>
      <dgm:spPr/>
      <dgm:t>
        <a:bodyPr/>
        <a:lstStyle/>
        <a:p>
          <a:r>
            <a:rPr lang="en-US"/>
            <a:t>Calendar</a:t>
          </a:r>
        </a:p>
      </dgm:t>
    </dgm:pt>
    <dgm:pt modelId="{112BC15D-7BC1-41C2-988E-A4A6E816BF81}" type="parTrans" cxnId="{2F315772-81A5-491C-BACF-8344AF4B97E7}">
      <dgm:prSet/>
      <dgm:spPr/>
      <dgm:t>
        <a:bodyPr/>
        <a:lstStyle/>
        <a:p>
          <a:endParaRPr lang="en-US"/>
        </a:p>
      </dgm:t>
    </dgm:pt>
    <dgm:pt modelId="{ECC43D3B-1D19-490F-8DE7-7478AA34B46C}" type="sibTrans" cxnId="{2F315772-81A5-491C-BACF-8344AF4B97E7}">
      <dgm:prSet/>
      <dgm:spPr/>
      <dgm:t>
        <a:bodyPr/>
        <a:lstStyle/>
        <a:p>
          <a:endParaRPr lang="en-US"/>
        </a:p>
      </dgm:t>
    </dgm:pt>
    <dgm:pt modelId="{6DAC1490-E3C6-41BF-B566-50B9E9C39703}">
      <dgm:prSet/>
      <dgm:spPr/>
      <dgm:t>
        <a:bodyPr/>
        <a:lstStyle/>
        <a:p>
          <a:r>
            <a:rPr lang="en-US"/>
            <a:t>Regulatory establishment</a:t>
          </a:r>
        </a:p>
      </dgm:t>
    </dgm:pt>
    <dgm:pt modelId="{6A3064EE-3966-4404-B2F5-F3A525F9BDEB}" type="parTrans" cxnId="{A91E09BD-EBE6-4507-8F5C-7767A9536FAB}">
      <dgm:prSet/>
      <dgm:spPr/>
      <dgm:t>
        <a:bodyPr/>
        <a:lstStyle/>
        <a:p>
          <a:endParaRPr lang="en-US"/>
        </a:p>
      </dgm:t>
    </dgm:pt>
    <dgm:pt modelId="{1B87C450-4147-4506-B750-23E2A6762FBD}" type="sibTrans" cxnId="{A91E09BD-EBE6-4507-8F5C-7767A9536FAB}">
      <dgm:prSet/>
      <dgm:spPr/>
      <dgm:t>
        <a:bodyPr/>
        <a:lstStyle/>
        <a:p>
          <a:endParaRPr lang="en-US"/>
        </a:p>
      </dgm:t>
    </dgm:pt>
    <dgm:pt modelId="{980C1269-08D3-45C2-ABF7-7C065F6FAA1D}">
      <dgm:prSet/>
      <dgm:spPr>
        <a:solidFill>
          <a:srgbClr val="FF0000"/>
        </a:solidFill>
      </dgm:spPr>
      <dgm:t>
        <a:bodyPr/>
        <a:lstStyle/>
        <a:p>
          <a:r>
            <a:rPr lang="en-US"/>
            <a:t>Affordable care act</a:t>
          </a:r>
        </a:p>
      </dgm:t>
    </dgm:pt>
    <dgm:pt modelId="{1275E0EA-A7D2-42C3-93F0-EE5BAC69A483}" type="parTrans" cxnId="{C57FB7F2-6C8A-4625-A0C8-1E8DE084302F}">
      <dgm:prSet/>
      <dgm:spPr/>
      <dgm:t>
        <a:bodyPr/>
        <a:lstStyle/>
        <a:p>
          <a:endParaRPr lang="en-US"/>
        </a:p>
      </dgm:t>
    </dgm:pt>
    <dgm:pt modelId="{A7313C8E-58F7-4072-9EA7-D38DCD8D1172}" type="sibTrans" cxnId="{C57FB7F2-6C8A-4625-A0C8-1E8DE084302F}">
      <dgm:prSet/>
      <dgm:spPr/>
      <dgm:t>
        <a:bodyPr/>
        <a:lstStyle/>
        <a:p>
          <a:endParaRPr lang="en-US"/>
        </a:p>
      </dgm:t>
    </dgm:pt>
    <dgm:pt modelId="{EA48729E-3109-4249-88EA-43931BD2927A}">
      <dgm:prSet/>
      <dgm:spPr>
        <a:solidFill>
          <a:srgbClr val="FF0000"/>
        </a:solidFill>
      </dgm:spPr>
      <dgm:t>
        <a:bodyPr/>
        <a:lstStyle/>
        <a:p>
          <a:r>
            <a:rPr lang="en-US" dirty="0"/>
            <a:t>Marital status</a:t>
          </a:r>
        </a:p>
      </dgm:t>
    </dgm:pt>
    <dgm:pt modelId="{CAA4BCB7-946C-402E-838B-9121F4182A1A}" type="parTrans" cxnId="{DB542C4B-A75B-4365-A794-7C47FC9E07EE}">
      <dgm:prSet/>
      <dgm:spPr/>
      <dgm:t>
        <a:bodyPr/>
        <a:lstStyle/>
        <a:p>
          <a:endParaRPr lang="nb-NO"/>
        </a:p>
      </dgm:t>
    </dgm:pt>
    <dgm:pt modelId="{5D29510C-F4F2-4F6B-85F2-B045FE2B2350}" type="sibTrans" cxnId="{DB542C4B-A75B-4365-A794-7C47FC9E07EE}">
      <dgm:prSet/>
      <dgm:spPr/>
      <dgm:t>
        <a:bodyPr/>
        <a:lstStyle/>
        <a:p>
          <a:endParaRPr lang="nb-NO"/>
        </a:p>
      </dgm:t>
    </dgm:pt>
    <dgm:pt modelId="{A6051532-67C6-4063-A8E9-784372A82C23}">
      <dgm:prSet/>
      <dgm:spPr>
        <a:solidFill>
          <a:srgbClr val="FF0000"/>
        </a:solidFill>
      </dgm:spPr>
      <dgm:t>
        <a:bodyPr/>
        <a:lstStyle/>
        <a:p>
          <a:r>
            <a:rPr lang="en-US" dirty="0"/>
            <a:t>Personal title</a:t>
          </a:r>
        </a:p>
      </dgm:t>
    </dgm:pt>
    <dgm:pt modelId="{5B5F3F8D-86FF-42EB-AD8F-4E3A4BE08801}" type="parTrans" cxnId="{61FDEA4C-D7BC-49D1-B5DC-C100A714D7BC}">
      <dgm:prSet/>
      <dgm:spPr/>
      <dgm:t>
        <a:bodyPr/>
        <a:lstStyle/>
        <a:p>
          <a:endParaRPr lang="nb-NO"/>
        </a:p>
      </dgm:t>
    </dgm:pt>
    <dgm:pt modelId="{741A9B49-9A3E-493E-BAC2-63787468B98E}" type="sibTrans" cxnId="{61FDEA4C-D7BC-49D1-B5DC-C100A714D7BC}">
      <dgm:prSet/>
      <dgm:spPr/>
      <dgm:t>
        <a:bodyPr/>
        <a:lstStyle/>
        <a:p>
          <a:endParaRPr lang="nb-NO"/>
        </a:p>
      </dgm:t>
    </dgm:pt>
    <dgm:pt modelId="{99879590-A277-4DB6-89E2-3BD405857411}">
      <dgm:prSet/>
      <dgm:spPr>
        <a:solidFill>
          <a:srgbClr val="FF0000"/>
        </a:solidFill>
      </dgm:spPr>
      <dgm:t>
        <a:bodyPr/>
        <a:lstStyle/>
        <a:p>
          <a:r>
            <a:rPr lang="en-US" dirty="0"/>
            <a:t>Personal suffix</a:t>
          </a:r>
        </a:p>
      </dgm:t>
    </dgm:pt>
    <dgm:pt modelId="{B58CA9C6-C24D-4B34-9DD6-201F3282E371}" type="parTrans" cxnId="{80FC20EE-35FD-4DA3-8969-0AB0AB295510}">
      <dgm:prSet/>
      <dgm:spPr/>
      <dgm:t>
        <a:bodyPr/>
        <a:lstStyle/>
        <a:p>
          <a:endParaRPr lang="nb-NO"/>
        </a:p>
      </dgm:t>
    </dgm:pt>
    <dgm:pt modelId="{3276692E-C5DB-4866-8248-50084869D431}" type="sibTrans" cxnId="{80FC20EE-35FD-4DA3-8969-0AB0AB295510}">
      <dgm:prSet/>
      <dgm:spPr/>
      <dgm:t>
        <a:bodyPr/>
        <a:lstStyle/>
        <a:p>
          <a:endParaRPr lang="nb-NO"/>
        </a:p>
      </dgm:t>
    </dgm:pt>
    <dgm:pt modelId="{C16CE65A-DFD4-495A-8BB3-ECAF849C4E0C}">
      <dgm:prSet/>
      <dgm:spPr/>
      <dgm:t>
        <a:bodyPr/>
        <a:lstStyle/>
        <a:p>
          <a:r>
            <a:rPr lang="en-US"/>
            <a:t>CostCenter</a:t>
          </a:r>
          <a:endParaRPr lang="en-US" dirty="0"/>
        </a:p>
      </dgm:t>
    </dgm:pt>
    <dgm:pt modelId="{4B4AC223-1D06-4243-BB77-F2CAFB2A85C7}" type="parTrans" cxnId="{F0CD5EDE-B5CC-4AC8-A1D5-1BFCC0961A31}">
      <dgm:prSet/>
      <dgm:spPr/>
      <dgm:t>
        <a:bodyPr/>
        <a:lstStyle/>
        <a:p>
          <a:endParaRPr lang="nb-NO"/>
        </a:p>
      </dgm:t>
    </dgm:pt>
    <dgm:pt modelId="{B7214F68-698C-439D-BBB9-8EAA1D4D4CDF}" type="sibTrans" cxnId="{F0CD5EDE-B5CC-4AC8-A1D5-1BFCC0961A31}">
      <dgm:prSet/>
      <dgm:spPr/>
      <dgm:t>
        <a:bodyPr/>
        <a:lstStyle/>
        <a:p>
          <a:endParaRPr lang="nb-NO"/>
        </a:p>
      </dgm:t>
    </dgm:pt>
    <dgm:pt modelId="{8AE9A1FD-445F-426A-9A48-8B3A61F48548}">
      <dgm:prSet/>
      <dgm:spPr>
        <a:solidFill>
          <a:schemeClr val="accent6"/>
        </a:solidFill>
      </dgm:spPr>
      <dgm:t>
        <a:bodyPr/>
        <a:lstStyle/>
        <a:p>
          <a:r>
            <a:rPr lang="en-US"/>
            <a:t>Notice unit</a:t>
          </a:r>
          <a:endParaRPr lang="en-US" dirty="0"/>
        </a:p>
      </dgm:t>
    </dgm:pt>
    <dgm:pt modelId="{591F01B4-E3D1-4FBB-872C-72E8625609AA}" type="parTrans" cxnId="{41CE673C-3C6A-43ED-A678-8F8800BAC7BF}">
      <dgm:prSet/>
      <dgm:spPr/>
      <dgm:t>
        <a:bodyPr/>
        <a:lstStyle/>
        <a:p>
          <a:endParaRPr lang="nb-NO"/>
        </a:p>
      </dgm:t>
    </dgm:pt>
    <dgm:pt modelId="{2124BCB2-8DF3-4D19-B3F7-42ADCB65831E}" type="sibTrans" cxnId="{41CE673C-3C6A-43ED-A678-8F8800BAC7BF}">
      <dgm:prSet/>
      <dgm:spPr/>
      <dgm:t>
        <a:bodyPr/>
        <a:lstStyle/>
        <a:p>
          <a:endParaRPr lang="nb-NO"/>
        </a:p>
      </dgm:t>
    </dgm:pt>
    <dgm:pt modelId="{D982B782-DAA7-4927-B532-2C49C11CB10B}">
      <dgm:prSet/>
      <dgm:spPr>
        <a:solidFill>
          <a:srgbClr val="FF0000"/>
        </a:solidFill>
      </dgm:spPr>
      <dgm:t>
        <a:bodyPr/>
        <a:lstStyle/>
        <a:p>
          <a:r>
            <a:rPr lang="en-US"/>
            <a:t>Ethnic origin</a:t>
          </a:r>
          <a:endParaRPr lang="en-US" dirty="0"/>
        </a:p>
      </dgm:t>
    </dgm:pt>
    <dgm:pt modelId="{58F642DE-898E-4B4A-B09E-56CBE7D15368}" type="parTrans" cxnId="{CAD13B7B-650F-4A24-8622-587F19768213}">
      <dgm:prSet/>
      <dgm:spPr/>
      <dgm:t>
        <a:bodyPr/>
        <a:lstStyle/>
        <a:p>
          <a:endParaRPr lang="nb-NO"/>
        </a:p>
      </dgm:t>
    </dgm:pt>
    <dgm:pt modelId="{BF1145D0-022B-4C6B-A21D-867C71A36994}" type="sibTrans" cxnId="{CAD13B7B-650F-4A24-8622-587F19768213}">
      <dgm:prSet/>
      <dgm:spPr/>
      <dgm:t>
        <a:bodyPr/>
        <a:lstStyle/>
        <a:p>
          <a:endParaRPr lang="nb-NO"/>
        </a:p>
      </dgm:t>
    </dgm:pt>
    <dgm:pt modelId="{A26900E4-675F-4BE1-8F67-3CBDC9EA3C86}">
      <dgm:prSet/>
      <dgm:spPr>
        <a:solidFill>
          <a:srgbClr val="FF0000"/>
        </a:solidFill>
      </dgm:spPr>
      <dgm:t>
        <a:bodyPr/>
        <a:lstStyle/>
        <a:p>
          <a:r>
            <a:rPr lang="en-US" dirty="0"/>
            <a:t>Veteran status</a:t>
          </a:r>
        </a:p>
      </dgm:t>
    </dgm:pt>
    <dgm:pt modelId="{882BF0A6-1951-4C7A-A965-7DD6D24FD0E1}" type="parTrans" cxnId="{0AE410D1-D612-4377-B5E3-D09DA9FFE13D}">
      <dgm:prSet/>
      <dgm:spPr/>
      <dgm:t>
        <a:bodyPr/>
        <a:lstStyle/>
        <a:p>
          <a:endParaRPr lang="nb-NO"/>
        </a:p>
      </dgm:t>
    </dgm:pt>
    <dgm:pt modelId="{0A83BB04-C5DA-4CBF-981E-3764E01BAF57}" type="sibTrans" cxnId="{0AE410D1-D612-4377-B5E3-D09DA9FFE13D}">
      <dgm:prSet/>
      <dgm:spPr/>
      <dgm:t>
        <a:bodyPr/>
        <a:lstStyle/>
        <a:p>
          <a:endParaRPr lang="nb-NO"/>
        </a:p>
      </dgm:t>
    </dgm:pt>
    <dgm:pt modelId="{05746702-7E19-4124-9C7F-76CD5E0AC412}" type="pres">
      <dgm:prSet presAssocID="{9A4046B5-D225-4A89-8C43-42A001D9B485}" presName="diagram" presStyleCnt="0">
        <dgm:presLayoutVars>
          <dgm:dir/>
          <dgm:resizeHandles val="exact"/>
        </dgm:presLayoutVars>
      </dgm:prSet>
      <dgm:spPr/>
    </dgm:pt>
    <dgm:pt modelId="{6523CB41-65D1-4FEF-88F6-4862F9CBAB32}" type="pres">
      <dgm:prSet presAssocID="{A982ECB7-8B80-4E83-AFCA-E8B05625352E}" presName="node" presStyleLbl="node1" presStyleIdx="0" presStyleCnt="15">
        <dgm:presLayoutVars>
          <dgm:bulletEnabled val="1"/>
        </dgm:presLayoutVars>
      </dgm:prSet>
      <dgm:spPr/>
    </dgm:pt>
    <dgm:pt modelId="{7149FD8B-5B6E-49C6-ACE9-E4470A7156B2}" type="pres">
      <dgm:prSet presAssocID="{AA0255F1-50CB-4B3F-B6CD-CD8598AA29EB}" presName="sibTrans" presStyleCnt="0"/>
      <dgm:spPr/>
    </dgm:pt>
    <dgm:pt modelId="{A13279FC-83BE-4BE1-8C95-335A3A076C96}" type="pres">
      <dgm:prSet presAssocID="{FC174B1E-B4CE-4D0B-82AF-2ECF8A266D4D}" presName="node" presStyleLbl="node1" presStyleIdx="1" presStyleCnt="15">
        <dgm:presLayoutVars>
          <dgm:bulletEnabled val="1"/>
        </dgm:presLayoutVars>
      </dgm:prSet>
      <dgm:spPr/>
    </dgm:pt>
    <dgm:pt modelId="{2521A836-FB12-4306-8951-FAC71C211162}" type="pres">
      <dgm:prSet presAssocID="{2F406E15-D8DB-4B7D-AAD2-0BA1CCFAFFF8}" presName="sibTrans" presStyleCnt="0"/>
      <dgm:spPr/>
    </dgm:pt>
    <dgm:pt modelId="{5BA1F11B-08CC-4C82-BEA3-1E38A77CD08C}" type="pres">
      <dgm:prSet presAssocID="{8AE9A1FD-445F-426A-9A48-8B3A61F48548}" presName="node" presStyleLbl="node1" presStyleIdx="2" presStyleCnt="15">
        <dgm:presLayoutVars>
          <dgm:bulletEnabled val="1"/>
        </dgm:presLayoutVars>
      </dgm:prSet>
      <dgm:spPr/>
    </dgm:pt>
    <dgm:pt modelId="{AE1A4D7C-8484-4930-8BDF-F3513CEEFF7A}" type="pres">
      <dgm:prSet presAssocID="{2124BCB2-8DF3-4D19-B3F7-42ADCB65831E}" presName="sibTrans" presStyleCnt="0"/>
      <dgm:spPr/>
    </dgm:pt>
    <dgm:pt modelId="{96C917D9-9B0D-43BD-AFB8-DF4980F90851}" type="pres">
      <dgm:prSet presAssocID="{FFA0DF45-06ED-491C-980D-C00A44E3ED0D}" presName="node" presStyleLbl="node1" presStyleIdx="3" presStyleCnt="15">
        <dgm:presLayoutVars>
          <dgm:bulletEnabled val="1"/>
        </dgm:presLayoutVars>
      </dgm:prSet>
      <dgm:spPr/>
    </dgm:pt>
    <dgm:pt modelId="{D169CF05-5688-416B-A2E6-CBA2875D0A88}" type="pres">
      <dgm:prSet presAssocID="{8225F0CD-70CE-4AA0-A014-CA7CD0AAA068}" presName="sibTrans" presStyleCnt="0"/>
      <dgm:spPr/>
    </dgm:pt>
    <dgm:pt modelId="{033DAA8C-958D-4CD9-A830-4A84B29AA072}" type="pres">
      <dgm:prSet presAssocID="{608BC3FB-1FE2-450D-94B4-C67BDC245141}" presName="node" presStyleLbl="node1" presStyleIdx="4" presStyleCnt="15">
        <dgm:presLayoutVars>
          <dgm:bulletEnabled val="1"/>
        </dgm:presLayoutVars>
      </dgm:prSet>
      <dgm:spPr/>
    </dgm:pt>
    <dgm:pt modelId="{C609BE73-D793-4F24-8ED6-8BAC998AB604}" type="pres">
      <dgm:prSet presAssocID="{D53F7E82-7134-48CA-98DE-82623AEF2C99}" presName="sibTrans" presStyleCnt="0"/>
      <dgm:spPr/>
    </dgm:pt>
    <dgm:pt modelId="{B1ECDDEE-089D-4DFE-BFF1-DDCCA45DDAB7}" type="pres">
      <dgm:prSet presAssocID="{28C7AB81-1189-40C2-BBBC-99ACA6DFC7D6}" presName="node" presStyleLbl="node1" presStyleIdx="5" presStyleCnt="15">
        <dgm:presLayoutVars>
          <dgm:bulletEnabled val="1"/>
        </dgm:presLayoutVars>
      </dgm:prSet>
      <dgm:spPr/>
    </dgm:pt>
    <dgm:pt modelId="{4221B3F2-14E7-4342-8F4C-AED7DEC46872}" type="pres">
      <dgm:prSet presAssocID="{052D0766-8F6B-446E-8EE3-E610CB3A9EAF}" presName="sibTrans" presStyleCnt="0"/>
      <dgm:spPr/>
    </dgm:pt>
    <dgm:pt modelId="{A34D4A61-F349-4730-B3D0-A7447A1CBC40}" type="pres">
      <dgm:prSet presAssocID="{C16CE65A-DFD4-495A-8BB3-ECAF849C4E0C}" presName="node" presStyleLbl="node1" presStyleIdx="6" presStyleCnt="15">
        <dgm:presLayoutVars>
          <dgm:bulletEnabled val="1"/>
        </dgm:presLayoutVars>
      </dgm:prSet>
      <dgm:spPr/>
    </dgm:pt>
    <dgm:pt modelId="{9256357E-5A96-4F24-B70F-3084E13D83BB}" type="pres">
      <dgm:prSet presAssocID="{B7214F68-698C-439D-BBB9-8EAA1D4D4CDF}" presName="sibTrans" presStyleCnt="0"/>
      <dgm:spPr/>
    </dgm:pt>
    <dgm:pt modelId="{C41664A3-B408-4AEC-AF61-61F52C70DF10}" type="pres">
      <dgm:prSet presAssocID="{A1562B34-E97F-40BD-80C8-6EFBE3365336}" presName="node" presStyleLbl="node1" presStyleIdx="7" presStyleCnt="15">
        <dgm:presLayoutVars>
          <dgm:bulletEnabled val="1"/>
        </dgm:presLayoutVars>
      </dgm:prSet>
      <dgm:spPr/>
    </dgm:pt>
    <dgm:pt modelId="{E1B5D390-2E7A-4348-B490-7C9CA527E1AE}" type="pres">
      <dgm:prSet presAssocID="{ECC43D3B-1D19-490F-8DE7-7478AA34B46C}" presName="sibTrans" presStyleCnt="0"/>
      <dgm:spPr/>
    </dgm:pt>
    <dgm:pt modelId="{C538488D-5C40-4CEC-B11A-E90381CD6C5B}" type="pres">
      <dgm:prSet presAssocID="{6DAC1490-E3C6-41BF-B566-50B9E9C39703}" presName="node" presStyleLbl="node1" presStyleIdx="8" presStyleCnt="15">
        <dgm:presLayoutVars>
          <dgm:bulletEnabled val="1"/>
        </dgm:presLayoutVars>
      </dgm:prSet>
      <dgm:spPr/>
    </dgm:pt>
    <dgm:pt modelId="{59A9F35B-B059-41FA-A3DB-DC3BE70FE260}" type="pres">
      <dgm:prSet presAssocID="{1B87C450-4147-4506-B750-23E2A6762FBD}" presName="sibTrans" presStyleCnt="0"/>
      <dgm:spPr/>
    </dgm:pt>
    <dgm:pt modelId="{56A2080B-9747-479F-A408-1111569B6598}" type="pres">
      <dgm:prSet presAssocID="{980C1269-08D3-45C2-ABF7-7C065F6FAA1D}" presName="node" presStyleLbl="node1" presStyleIdx="9" presStyleCnt="15">
        <dgm:presLayoutVars>
          <dgm:bulletEnabled val="1"/>
        </dgm:presLayoutVars>
      </dgm:prSet>
      <dgm:spPr/>
    </dgm:pt>
    <dgm:pt modelId="{2065C99C-052B-48AD-880F-FA5F11D0DCCD}" type="pres">
      <dgm:prSet presAssocID="{A7313C8E-58F7-4072-9EA7-D38DCD8D1172}" presName="sibTrans" presStyleCnt="0"/>
      <dgm:spPr/>
    </dgm:pt>
    <dgm:pt modelId="{9E61D64C-9085-49FA-AE6D-F99C99CAEA19}" type="pres">
      <dgm:prSet presAssocID="{EA48729E-3109-4249-88EA-43931BD2927A}" presName="node" presStyleLbl="node1" presStyleIdx="10" presStyleCnt="15">
        <dgm:presLayoutVars>
          <dgm:bulletEnabled val="1"/>
        </dgm:presLayoutVars>
      </dgm:prSet>
      <dgm:spPr/>
    </dgm:pt>
    <dgm:pt modelId="{B2EF264D-C007-4508-9E2E-7AF55A32CF07}" type="pres">
      <dgm:prSet presAssocID="{5D29510C-F4F2-4F6B-85F2-B045FE2B2350}" presName="sibTrans" presStyleCnt="0"/>
      <dgm:spPr/>
    </dgm:pt>
    <dgm:pt modelId="{1879410D-C82D-47AA-AFEA-99CF56CCE970}" type="pres">
      <dgm:prSet presAssocID="{A6051532-67C6-4063-A8E9-784372A82C23}" presName="node" presStyleLbl="node1" presStyleIdx="11" presStyleCnt="15">
        <dgm:presLayoutVars>
          <dgm:bulletEnabled val="1"/>
        </dgm:presLayoutVars>
      </dgm:prSet>
      <dgm:spPr/>
    </dgm:pt>
    <dgm:pt modelId="{5A9FE19A-3C49-4BB2-899E-50729730643C}" type="pres">
      <dgm:prSet presAssocID="{741A9B49-9A3E-493E-BAC2-63787468B98E}" presName="sibTrans" presStyleCnt="0"/>
      <dgm:spPr/>
    </dgm:pt>
    <dgm:pt modelId="{A57F45D9-F102-481B-B906-CC52BF493BF1}" type="pres">
      <dgm:prSet presAssocID="{99879590-A277-4DB6-89E2-3BD405857411}" presName="node" presStyleLbl="node1" presStyleIdx="12" presStyleCnt="15">
        <dgm:presLayoutVars>
          <dgm:bulletEnabled val="1"/>
        </dgm:presLayoutVars>
      </dgm:prSet>
      <dgm:spPr/>
    </dgm:pt>
    <dgm:pt modelId="{9C1D1753-B933-44E1-8926-188B9B4BE4BB}" type="pres">
      <dgm:prSet presAssocID="{3276692E-C5DB-4866-8248-50084869D431}" presName="sibTrans" presStyleCnt="0"/>
      <dgm:spPr/>
    </dgm:pt>
    <dgm:pt modelId="{B64A3B87-1FD1-4945-B398-74FB085F02CF}" type="pres">
      <dgm:prSet presAssocID="{D982B782-DAA7-4927-B532-2C49C11CB10B}" presName="node" presStyleLbl="node1" presStyleIdx="13" presStyleCnt="15">
        <dgm:presLayoutVars>
          <dgm:bulletEnabled val="1"/>
        </dgm:presLayoutVars>
      </dgm:prSet>
      <dgm:spPr/>
    </dgm:pt>
    <dgm:pt modelId="{958413C3-4415-4DB2-8B47-49FB1EEA57AD}" type="pres">
      <dgm:prSet presAssocID="{BF1145D0-022B-4C6B-A21D-867C71A36994}" presName="sibTrans" presStyleCnt="0"/>
      <dgm:spPr/>
    </dgm:pt>
    <dgm:pt modelId="{1F83DC81-D564-458B-8473-E8036BE1281C}" type="pres">
      <dgm:prSet presAssocID="{A26900E4-675F-4BE1-8F67-3CBDC9EA3C86}" presName="node" presStyleLbl="node1" presStyleIdx="14" presStyleCnt="15">
        <dgm:presLayoutVars>
          <dgm:bulletEnabled val="1"/>
        </dgm:presLayoutVars>
      </dgm:prSet>
      <dgm:spPr/>
    </dgm:pt>
  </dgm:ptLst>
  <dgm:cxnLst>
    <dgm:cxn modelId="{B388AD0B-1AB7-4733-B8C1-A46359C9671B}" type="presOf" srcId="{608BC3FB-1FE2-450D-94B4-C67BDC245141}" destId="{033DAA8C-958D-4CD9-A830-4A84B29AA072}" srcOrd="0" destOrd="0" presId="urn:microsoft.com/office/officeart/2005/8/layout/default"/>
    <dgm:cxn modelId="{8E1EBA0E-999B-4D97-8722-462CDF51451F}" type="presOf" srcId="{EA48729E-3109-4249-88EA-43931BD2927A}" destId="{9E61D64C-9085-49FA-AE6D-F99C99CAEA19}" srcOrd="0" destOrd="0" presId="urn:microsoft.com/office/officeart/2005/8/layout/default"/>
    <dgm:cxn modelId="{0C8F8822-CEB2-4170-9B0D-2E4B66BAD401}" type="presOf" srcId="{D982B782-DAA7-4927-B532-2C49C11CB10B}" destId="{B64A3B87-1FD1-4945-B398-74FB085F02CF}" srcOrd="0" destOrd="0" presId="urn:microsoft.com/office/officeart/2005/8/layout/default"/>
    <dgm:cxn modelId="{C1AC6D27-5FD2-457A-A3B8-7FF9AE46F58F}" type="presOf" srcId="{28C7AB81-1189-40C2-BBBC-99ACA6DFC7D6}" destId="{B1ECDDEE-089D-4DFE-BFF1-DDCCA45DDAB7}" srcOrd="0" destOrd="0" presId="urn:microsoft.com/office/officeart/2005/8/layout/default"/>
    <dgm:cxn modelId="{68D12A2D-A1D5-4983-A1C2-488B859BF36B}" type="presOf" srcId="{A6051532-67C6-4063-A8E9-784372A82C23}" destId="{1879410D-C82D-47AA-AFEA-99CF56CCE970}" srcOrd="0" destOrd="0" presId="urn:microsoft.com/office/officeart/2005/8/layout/default"/>
    <dgm:cxn modelId="{41CE673C-3C6A-43ED-A678-8F8800BAC7BF}" srcId="{9A4046B5-D225-4A89-8C43-42A001D9B485}" destId="{8AE9A1FD-445F-426A-9A48-8B3A61F48548}" srcOrd="2" destOrd="0" parTransId="{591F01B4-E3D1-4FBB-872C-72E8625609AA}" sibTransId="{2124BCB2-8DF3-4D19-B3F7-42ADCB65831E}"/>
    <dgm:cxn modelId="{F629C143-27F4-4713-8E77-D00E8DB16165}" type="presOf" srcId="{6DAC1490-E3C6-41BF-B566-50B9E9C39703}" destId="{C538488D-5C40-4CEC-B11A-E90381CD6C5B}" srcOrd="0" destOrd="0" presId="urn:microsoft.com/office/officeart/2005/8/layout/default"/>
    <dgm:cxn modelId="{DB542C4B-A75B-4365-A794-7C47FC9E07EE}" srcId="{9A4046B5-D225-4A89-8C43-42A001D9B485}" destId="{EA48729E-3109-4249-88EA-43931BD2927A}" srcOrd="10" destOrd="0" parTransId="{CAA4BCB7-946C-402E-838B-9121F4182A1A}" sibTransId="{5D29510C-F4F2-4F6B-85F2-B045FE2B2350}"/>
    <dgm:cxn modelId="{61FDEA4C-D7BC-49D1-B5DC-C100A714D7BC}" srcId="{9A4046B5-D225-4A89-8C43-42A001D9B485}" destId="{A6051532-67C6-4063-A8E9-784372A82C23}" srcOrd="11" destOrd="0" parTransId="{5B5F3F8D-86FF-42EB-AD8F-4E3A4BE08801}" sibTransId="{741A9B49-9A3E-493E-BAC2-63787468B98E}"/>
    <dgm:cxn modelId="{480AF54E-66E0-4E66-8409-4AE4ED444287}" srcId="{9A4046B5-D225-4A89-8C43-42A001D9B485}" destId="{A982ECB7-8B80-4E83-AFCA-E8B05625352E}" srcOrd="0" destOrd="0" parTransId="{AF4E0FDE-D800-43E5-8B1B-B349058DDC2F}" sibTransId="{AA0255F1-50CB-4B3F-B6CD-CD8598AA29EB}"/>
    <dgm:cxn modelId="{A08FD671-38C1-4699-ADD2-332BD8C2C1A7}" type="presOf" srcId="{980C1269-08D3-45C2-ABF7-7C065F6FAA1D}" destId="{56A2080B-9747-479F-A408-1111569B6598}" srcOrd="0" destOrd="0" presId="urn:microsoft.com/office/officeart/2005/8/layout/default"/>
    <dgm:cxn modelId="{2F315772-81A5-491C-BACF-8344AF4B97E7}" srcId="{9A4046B5-D225-4A89-8C43-42A001D9B485}" destId="{A1562B34-E97F-40BD-80C8-6EFBE3365336}" srcOrd="7" destOrd="0" parTransId="{112BC15D-7BC1-41C2-988E-A4A6E816BF81}" sibTransId="{ECC43D3B-1D19-490F-8DE7-7478AA34B46C}"/>
    <dgm:cxn modelId="{1927C177-2B0C-493B-9E07-FC94AF627AF7}" srcId="{9A4046B5-D225-4A89-8C43-42A001D9B485}" destId="{608BC3FB-1FE2-450D-94B4-C67BDC245141}" srcOrd="4" destOrd="0" parTransId="{A30FDFEF-FD5A-4085-8D05-D88661D18380}" sibTransId="{D53F7E82-7134-48CA-98DE-82623AEF2C99}"/>
    <dgm:cxn modelId="{3F78DE78-1C0D-4C0B-ABBF-624402A83671}" type="presOf" srcId="{C16CE65A-DFD4-495A-8BB3-ECAF849C4E0C}" destId="{A34D4A61-F349-4730-B3D0-A7447A1CBC40}" srcOrd="0" destOrd="0" presId="urn:microsoft.com/office/officeart/2005/8/layout/default"/>
    <dgm:cxn modelId="{CAD13B7B-650F-4A24-8622-587F19768213}" srcId="{9A4046B5-D225-4A89-8C43-42A001D9B485}" destId="{D982B782-DAA7-4927-B532-2C49C11CB10B}" srcOrd="13" destOrd="0" parTransId="{58F642DE-898E-4B4A-B09E-56CBE7D15368}" sibTransId="{BF1145D0-022B-4C6B-A21D-867C71A36994}"/>
    <dgm:cxn modelId="{48D33791-8D64-4968-8DAF-74F3C25665C2}" type="presOf" srcId="{A26900E4-675F-4BE1-8F67-3CBDC9EA3C86}" destId="{1F83DC81-D564-458B-8473-E8036BE1281C}" srcOrd="0" destOrd="0" presId="urn:microsoft.com/office/officeart/2005/8/layout/default"/>
    <dgm:cxn modelId="{393A85A0-23D0-46AA-A482-481FADE63009}" srcId="{9A4046B5-D225-4A89-8C43-42A001D9B485}" destId="{28C7AB81-1189-40C2-BBBC-99ACA6DFC7D6}" srcOrd="5" destOrd="0" parTransId="{1B6BC748-F3D9-435E-BB32-F43641FA81DE}" sibTransId="{052D0766-8F6B-446E-8EE3-E610CB3A9EAF}"/>
    <dgm:cxn modelId="{7DA07DA1-D100-4D92-91BE-DC6E412A4655}" type="presOf" srcId="{FFA0DF45-06ED-491C-980D-C00A44E3ED0D}" destId="{96C917D9-9B0D-43BD-AFB8-DF4980F90851}" srcOrd="0" destOrd="0" presId="urn:microsoft.com/office/officeart/2005/8/layout/default"/>
    <dgm:cxn modelId="{2728C9A9-A389-4187-8C01-34712539C5D2}" type="presOf" srcId="{A982ECB7-8B80-4E83-AFCA-E8B05625352E}" destId="{6523CB41-65D1-4FEF-88F6-4862F9CBAB32}" srcOrd="0" destOrd="0" presId="urn:microsoft.com/office/officeart/2005/8/layout/default"/>
    <dgm:cxn modelId="{CA5F84B0-0998-4AC8-BCE0-EF3AAEB88699}" type="presOf" srcId="{8AE9A1FD-445F-426A-9A48-8B3A61F48548}" destId="{5BA1F11B-08CC-4C82-BEA3-1E38A77CD08C}" srcOrd="0" destOrd="0" presId="urn:microsoft.com/office/officeart/2005/8/layout/default"/>
    <dgm:cxn modelId="{F93886B6-03EB-4E2C-8667-BC76EC29AC25}" type="presOf" srcId="{9A4046B5-D225-4A89-8C43-42A001D9B485}" destId="{05746702-7E19-4124-9C7F-76CD5E0AC412}" srcOrd="0" destOrd="0" presId="urn:microsoft.com/office/officeart/2005/8/layout/default"/>
    <dgm:cxn modelId="{A91E09BD-EBE6-4507-8F5C-7767A9536FAB}" srcId="{9A4046B5-D225-4A89-8C43-42A001D9B485}" destId="{6DAC1490-E3C6-41BF-B566-50B9E9C39703}" srcOrd="8" destOrd="0" parTransId="{6A3064EE-3966-4404-B2F5-F3A525F9BDEB}" sibTransId="{1B87C450-4147-4506-B750-23E2A6762FBD}"/>
    <dgm:cxn modelId="{0D012CBE-181F-43E0-A884-E11DD4F08883}" type="presOf" srcId="{99879590-A277-4DB6-89E2-3BD405857411}" destId="{A57F45D9-F102-481B-B906-CC52BF493BF1}" srcOrd="0" destOrd="0" presId="urn:microsoft.com/office/officeart/2005/8/layout/default"/>
    <dgm:cxn modelId="{0AE410D1-D612-4377-B5E3-D09DA9FFE13D}" srcId="{9A4046B5-D225-4A89-8C43-42A001D9B485}" destId="{A26900E4-675F-4BE1-8F67-3CBDC9EA3C86}" srcOrd="14" destOrd="0" parTransId="{882BF0A6-1951-4C7A-A965-7DD6D24FD0E1}" sibTransId="{0A83BB04-C5DA-4CBF-981E-3764E01BAF57}"/>
    <dgm:cxn modelId="{43840CDC-1E2F-4E5A-96CC-88A412D5F0E0}" type="presOf" srcId="{A1562B34-E97F-40BD-80C8-6EFBE3365336}" destId="{C41664A3-B408-4AEC-AF61-61F52C70DF10}" srcOrd="0" destOrd="0" presId="urn:microsoft.com/office/officeart/2005/8/layout/default"/>
    <dgm:cxn modelId="{A645AEDD-1D0F-4D7B-8DAA-BAAB33FE32E8}" srcId="{9A4046B5-D225-4A89-8C43-42A001D9B485}" destId="{FC174B1E-B4CE-4D0B-82AF-2ECF8A266D4D}" srcOrd="1" destOrd="0" parTransId="{1DD20739-7413-447A-AD59-7977E642F458}" sibTransId="{2F406E15-D8DB-4B7D-AAD2-0BA1CCFAFFF8}"/>
    <dgm:cxn modelId="{F0CD5EDE-B5CC-4AC8-A1D5-1BFCC0961A31}" srcId="{9A4046B5-D225-4A89-8C43-42A001D9B485}" destId="{C16CE65A-DFD4-495A-8BB3-ECAF849C4E0C}" srcOrd="6" destOrd="0" parTransId="{4B4AC223-1D06-4243-BB77-F2CAFB2A85C7}" sibTransId="{B7214F68-698C-439D-BBB9-8EAA1D4D4CDF}"/>
    <dgm:cxn modelId="{18D75CE6-D0D0-4FDF-AC8C-E231EB4B66E7}" srcId="{9A4046B5-D225-4A89-8C43-42A001D9B485}" destId="{FFA0DF45-06ED-491C-980D-C00A44E3ED0D}" srcOrd="3" destOrd="0" parTransId="{560630CB-10F8-4ED3-8299-049C5151AF94}" sibTransId="{8225F0CD-70CE-4AA0-A014-CA7CD0AAA068}"/>
    <dgm:cxn modelId="{80FC20EE-35FD-4DA3-8969-0AB0AB295510}" srcId="{9A4046B5-D225-4A89-8C43-42A001D9B485}" destId="{99879590-A277-4DB6-89E2-3BD405857411}" srcOrd="12" destOrd="0" parTransId="{B58CA9C6-C24D-4B34-9DD6-201F3282E371}" sibTransId="{3276692E-C5DB-4866-8248-50084869D431}"/>
    <dgm:cxn modelId="{C57FB7F2-6C8A-4625-A0C8-1E8DE084302F}" srcId="{9A4046B5-D225-4A89-8C43-42A001D9B485}" destId="{980C1269-08D3-45C2-ABF7-7C065F6FAA1D}" srcOrd="9" destOrd="0" parTransId="{1275E0EA-A7D2-42C3-93F0-EE5BAC69A483}" sibTransId="{A7313C8E-58F7-4072-9EA7-D38DCD8D1172}"/>
    <dgm:cxn modelId="{6F257BFD-7A5D-4B7E-8EA7-9F980410F2AA}" type="presOf" srcId="{FC174B1E-B4CE-4D0B-82AF-2ECF8A266D4D}" destId="{A13279FC-83BE-4BE1-8C95-335A3A076C96}" srcOrd="0" destOrd="0" presId="urn:microsoft.com/office/officeart/2005/8/layout/default"/>
    <dgm:cxn modelId="{09295C56-FCDF-4A10-8FBE-95C200D50A84}" type="presParOf" srcId="{05746702-7E19-4124-9C7F-76CD5E0AC412}" destId="{6523CB41-65D1-4FEF-88F6-4862F9CBAB32}" srcOrd="0" destOrd="0" presId="urn:microsoft.com/office/officeart/2005/8/layout/default"/>
    <dgm:cxn modelId="{A1193065-6F6F-4EFA-875F-84F234A34BB7}" type="presParOf" srcId="{05746702-7E19-4124-9C7F-76CD5E0AC412}" destId="{7149FD8B-5B6E-49C6-ACE9-E4470A7156B2}" srcOrd="1" destOrd="0" presId="urn:microsoft.com/office/officeart/2005/8/layout/default"/>
    <dgm:cxn modelId="{5356EF6D-6F62-440E-8521-C916AD93A36E}" type="presParOf" srcId="{05746702-7E19-4124-9C7F-76CD5E0AC412}" destId="{A13279FC-83BE-4BE1-8C95-335A3A076C96}" srcOrd="2" destOrd="0" presId="urn:microsoft.com/office/officeart/2005/8/layout/default"/>
    <dgm:cxn modelId="{9DED0C82-DAFF-49B3-B8E6-58562F0516EF}" type="presParOf" srcId="{05746702-7E19-4124-9C7F-76CD5E0AC412}" destId="{2521A836-FB12-4306-8951-FAC71C211162}" srcOrd="3" destOrd="0" presId="urn:microsoft.com/office/officeart/2005/8/layout/default"/>
    <dgm:cxn modelId="{8AEE0115-C55F-4ACB-B3A3-DBD4E3BE83E2}" type="presParOf" srcId="{05746702-7E19-4124-9C7F-76CD5E0AC412}" destId="{5BA1F11B-08CC-4C82-BEA3-1E38A77CD08C}" srcOrd="4" destOrd="0" presId="urn:microsoft.com/office/officeart/2005/8/layout/default"/>
    <dgm:cxn modelId="{812B9515-1204-4E6F-91B9-676828B59B7F}" type="presParOf" srcId="{05746702-7E19-4124-9C7F-76CD5E0AC412}" destId="{AE1A4D7C-8484-4930-8BDF-F3513CEEFF7A}" srcOrd="5" destOrd="0" presId="urn:microsoft.com/office/officeart/2005/8/layout/default"/>
    <dgm:cxn modelId="{B9115431-C50C-4DD9-A487-C6A0C12A7E94}" type="presParOf" srcId="{05746702-7E19-4124-9C7F-76CD5E0AC412}" destId="{96C917D9-9B0D-43BD-AFB8-DF4980F90851}" srcOrd="6" destOrd="0" presId="urn:microsoft.com/office/officeart/2005/8/layout/default"/>
    <dgm:cxn modelId="{6D16D3C0-6902-4613-89C2-BF08AC926F07}" type="presParOf" srcId="{05746702-7E19-4124-9C7F-76CD5E0AC412}" destId="{D169CF05-5688-416B-A2E6-CBA2875D0A88}" srcOrd="7" destOrd="0" presId="urn:microsoft.com/office/officeart/2005/8/layout/default"/>
    <dgm:cxn modelId="{6DDD2E0E-5E88-4024-88D4-A4D076987836}" type="presParOf" srcId="{05746702-7E19-4124-9C7F-76CD5E0AC412}" destId="{033DAA8C-958D-4CD9-A830-4A84B29AA072}" srcOrd="8" destOrd="0" presId="urn:microsoft.com/office/officeart/2005/8/layout/default"/>
    <dgm:cxn modelId="{76B7BA1A-65D1-41C9-8F9F-14F96A7FF70B}" type="presParOf" srcId="{05746702-7E19-4124-9C7F-76CD5E0AC412}" destId="{C609BE73-D793-4F24-8ED6-8BAC998AB604}" srcOrd="9" destOrd="0" presId="urn:microsoft.com/office/officeart/2005/8/layout/default"/>
    <dgm:cxn modelId="{E9A4FDA8-2466-465C-92B2-200B0EE51150}" type="presParOf" srcId="{05746702-7E19-4124-9C7F-76CD5E0AC412}" destId="{B1ECDDEE-089D-4DFE-BFF1-DDCCA45DDAB7}" srcOrd="10" destOrd="0" presId="urn:microsoft.com/office/officeart/2005/8/layout/default"/>
    <dgm:cxn modelId="{31DBC9EE-EB4A-4CF6-B5F1-D78FFE6887C7}" type="presParOf" srcId="{05746702-7E19-4124-9C7F-76CD5E0AC412}" destId="{4221B3F2-14E7-4342-8F4C-AED7DEC46872}" srcOrd="11" destOrd="0" presId="urn:microsoft.com/office/officeart/2005/8/layout/default"/>
    <dgm:cxn modelId="{8469CB01-78D4-48A2-BADB-4DC2A2C32317}" type="presParOf" srcId="{05746702-7E19-4124-9C7F-76CD5E0AC412}" destId="{A34D4A61-F349-4730-B3D0-A7447A1CBC40}" srcOrd="12" destOrd="0" presId="urn:microsoft.com/office/officeart/2005/8/layout/default"/>
    <dgm:cxn modelId="{2B93CA4A-BFBB-4914-B7E4-2084EC9108A1}" type="presParOf" srcId="{05746702-7E19-4124-9C7F-76CD5E0AC412}" destId="{9256357E-5A96-4F24-B70F-3084E13D83BB}" srcOrd="13" destOrd="0" presId="urn:microsoft.com/office/officeart/2005/8/layout/default"/>
    <dgm:cxn modelId="{2D7D0F94-0CD9-402F-8DFF-593C7FDB3A43}" type="presParOf" srcId="{05746702-7E19-4124-9C7F-76CD5E0AC412}" destId="{C41664A3-B408-4AEC-AF61-61F52C70DF10}" srcOrd="14" destOrd="0" presId="urn:microsoft.com/office/officeart/2005/8/layout/default"/>
    <dgm:cxn modelId="{1A7ADE72-974A-4AC7-BD09-A65E7C699AA9}" type="presParOf" srcId="{05746702-7E19-4124-9C7F-76CD5E0AC412}" destId="{E1B5D390-2E7A-4348-B490-7C9CA527E1AE}" srcOrd="15" destOrd="0" presId="urn:microsoft.com/office/officeart/2005/8/layout/default"/>
    <dgm:cxn modelId="{FFB95402-7453-46D5-A2C9-0248C67C86A2}" type="presParOf" srcId="{05746702-7E19-4124-9C7F-76CD5E0AC412}" destId="{C538488D-5C40-4CEC-B11A-E90381CD6C5B}" srcOrd="16" destOrd="0" presId="urn:microsoft.com/office/officeart/2005/8/layout/default"/>
    <dgm:cxn modelId="{D2AC6CD1-48E9-4858-B1FF-A7586CC8CDEA}" type="presParOf" srcId="{05746702-7E19-4124-9C7F-76CD5E0AC412}" destId="{59A9F35B-B059-41FA-A3DB-DC3BE70FE260}" srcOrd="17" destOrd="0" presId="urn:microsoft.com/office/officeart/2005/8/layout/default"/>
    <dgm:cxn modelId="{61FF8129-C277-4FE2-877A-CEE546779CA0}" type="presParOf" srcId="{05746702-7E19-4124-9C7F-76CD5E0AC412}" destId="{56A2080B-9747-479F-A408-1111569B6598}" srcOrd="18" destOrd="0" presId="urn:microsoft.com/office/officeart/2005/8/layout/default"/>
    <dgm:cxn modelId="{5588F25D-6E34-47DD-B201-DDF1C242EFF0}" type="presParOf" srcId="{05746702-7E19-4124-9C7F-76CD5E0AC412}" destId="{2065C99C-052B-48AD-880F-FA5F11D0DCCD}" srcOrd="19" destOrd="0" presId="urn:microsoft.com/office/officeart/2005/8/layout/default"/>
    <dgm:cxn modelId="{BC4E9074-3740-423D-A3A0-3F5764D6751E}" type="presParOf" srcId="{05746702-7E19-4124-9C7F-76CD5E0AC412}" destId="{9E61D64C-9085-49FA-AE6D-F99C99CAEA19}" srcOrd="20" destOrd="0" presId="urn:microsoft.com/office/officeart/2005/8/layout/default"/>
    <dgm:cxn modelId="{A0F619A3-4696-4841-8FFA-E39A987E74F5}" type="presParOf" srcId="{05746702-7E19-4124-9C7F-76CD5E0AC412}" destId="{B2EF264D-C007-4508-9E2E-7AF55A32CF07}" srcOrd="21" destOrd="0" presId="urn:microsoft.com/office/officeart/2005/8/layout/default"/>
    <dgm:cxn modelId="{A044E6CA-E347-46D7-A484-E392191DAD99}" type="presParOf" srcId="{05746702-7E19-4124-9C7F-76CD5E0AC412}" destId="{1879410D-C82D-47AA-AFEA-99CF56CCE970}" srcOrd="22" destOrd="0" presId="urn:microsoft.com/office/officeart/2005/8/layout/default"/>
    <dgm:cxn modelId="{DC5409D0-4BDA-49D6-9D38-926837EC0180}" type="presParOf" srcId="{05746702-7E19-4124-9C7F-76CD5E0AC412}" destId="{5A9FE19A-3C49-4BB2-899E-50729730643C}" srcOrd="23" destOrd="0" presId="urn:microsoft.com/office/officeart/2005/8/layout/default"/>
    <dgm:cxn modelId="{C57694B2-6D8D-4499-9530-8DC7E98D556B}" type="presParOf" srcId="{05746702-7E19-4124-9C7F-76CD5E0AC412}" destId="{A57F45D9-F102-481B-B906-CC52BF493BF1}" srcOrd="24" destOrd="0" presId="urn:microsoft.com/office/officeart/2005/8/layout/default"/>
    <dgm:cxn modelId="{E6AD9D48-582B-448F-9E75-CBFF5196BF24}" type="presParOf" srcId="{05746702-7E19-4124-9C7F-76CD5E0AC412}" destId="{9C1D1753-B933-44E1-8926-188B9B4BE4BB}" srcOrd="25" destOrd="0" presId="urn:microsoft.com/office/officeart/2005/8/layout/default"/>
    <dgm:cxn modelId="{920B0215-FD95-425E-8A9C-473C12E4D331}" type="presParOf" srcId="{05746702-7E19-4124-9C7F-76CD5E0AC412}" destId="{B64A3B87-1FD1-4945-B398-74FB085F02CF}" srcOrd="26" destOrd="0" presId="urn:microsoft.com/office/officeart/2005/8/layout/default"/>
    <dgm:cxn modelId="{2BD5580E-29BA-4795-84C0-FB531C77C2E5}" type="presParOf" srcId="{05746702-7E19-4124-9C7F-76CD5E0AC412}" destId="{958413C3-4415-4DB2-8B47-49FB1EEA57AD}" srcOrd="27" destOrd="0" presId="urn:microsoft.com/office/officeart/2005/8/layout/default"/>
    <dgm:cxn modelId="{34F7BC46-28F1-4035-B84D-49535D83A6E2}" type="presParOf" srcId="{05746702-7E19-4124-9C7F-76CD5E0AC412}" destId="{1F83DC81-D564-458B-8473-E8036BE1281C}" srcOrd="2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E8C167E-6C9A-4634-9A59-C08837E83E7A}" type="doc">
      <dgm:prSet loTypeId="urn:microsoft.com/office/officeart/2008/layout/VerticalCurvedList" loCatId="list" qsTypeId="urn:microsoft.com/office/officeart/2005/8/quickstyle/simple5" qsCatId="simple" csTypeId="urn:microsoft.com/office/officeart/2005/8/colors/accent2_2" csCatId="accent2" phldr="1"/>
      <dgm:spPr/>
      <dgm:t>
        <a:bodyPr/>
        <a:lstStyle/>
        <a:p>
          <a:endParaRPr lang="nb-NO"/>
        </a:p>
      </dgm:t>
    </dgm:pt>
    <dgm:pt modelId="{2C7AC111-12D2-49D9-A5E4-2ECE9CFC09FB}">
      <dgm:prSet phldrT="[Tekst]"/>
      <dgm:spPr/>
      <dgm:t>
        <a:bodyPr/>
        <a:lstStyle/>
        <a:p>
          <a:r>
            <a:rPr lang="en-US" dirty="0"/>
            <a:t>Trials</a:t>
          </a:r>
          <a:endParaRPr lang="nb-NO" dirty="0"/>
        </a:p>
      </dgm:t>
    </dgm:pt>
    <dgm:pt modelId="{45F52FFD-B88E-4C2C-96D2-92AB3BD46FE2}" type="parTrans" cxnId="{FBB0D25C-40D4-4590-8D06-ABEFD6EEEB32}">
      <dgm:prSet/>
      <dgm:spPr/>
      <dgm:t>
        <a:bodyPr/>
        <a:lstStyle/>
        <a:p>
          <a:endParaRPr lang="nb-NO"/>
        </a:p>
      </dgm:t>
    </dgm:pt>
    <dgm:pt modelId="{B4DF537C-3B60-4D12-8EF3-290A6536A0D1}" type="sibTrans" cxnId="{FBB0D25C-40D4-4590-8D06-ABEFD6EEEB32}">
      <dgm:prSet/>
      <dgm:spPr/>
      <dgm:t>
        <a:bodyPr/>
        <a:lstStyle/>
        <a:p>
          <a:endParaRPr lang="nb-NO"/>
        </a:p>
      </dgm:t>
    </dgm:pt>
    <dgm:pt modelId="{A6A03ECC-5587-44EB-BC8C-96554B9A8686}">
      <dgm:prSet phldrT="[Tekst]"/>
      <dgm:spPr/>
      <dgm:t>
        <a:bodyPr/>
        <a:lstStyle/>
        <a:p>
          <a:r>
            <a:rPr lang="en-US" dirty="0"/>
            <a:t>Take the certification</a:t>
          </a:r>
          <a:endParaRPr lang="nb-NO" dirty="0"/>
        </a:p>
      </dgm:t>
    </dgm:pt>
    <dgm:pt modelId="{D00173C9-39E9-4B52-ABD3-77FBF4D8103D}" type="parTrans" cxnId="{6284057D-7BEB-4248-BE7F-C4E40D389550}">
      <dgm:prSet/>
      <dgm:spPr/>
      <dgm:t>
        <a:bodyPr/>
        <a:lstStyle/>
        <a:p>
          <a:endParaRPr lang="nb-NO"/>
        </a:p>
      </dgm:t>
    </dgm:pt>
    <dgm:pt modelId="{8A94460A-434E-4C84-A7FE-4E9324EF1790}" type="sibTrans" cxnId="{6284057D-7BEB-4248-BE7F-C4E40D389550}">
      <dgm:prSet/>
      <dgm:spPr/>
      <dgm:t>
        <a:bodyPr/>
        <a:lstStyle/>
        <a:p>
          <a:endParaRPr lang="nb-NO"/>
        </a:p>
      </dgm:t>
    </dgm:pt>
    <dgm:pt modelId="{894C21A1-40A9-487E-A16E-B48184562C01}">
      <dgm:prSet phldrT="[Tekst]"/>
      <dgm:spPr/>
      <dgm:t>
        <a:bodyPr/>
        <a:lstStyle/>
        <a:p>
          <a:r>
            <a:rPr lang="nb-NO" dirty="0">
              <a:hlinkClick xmlns:r="http://schemas.openxmlformats.org/officeDocument/2006/relationships" r:id="rId1"/>
            </a:rPr>
            <a:t>https://malinsdynamics365fortalent.com/</a:t>
          </a:r>
          <a:endParaRPr lang="nb-NO" dirty="0"/>
        </a:p>
      </dgm:t>
    </dgm:pt>
    <dgm:pt modelId="{8A2D5D5B-8A60-43A8-AA5C-A8E59E4F6C1E}" type="parTrans" cxnId="{D6B4C26B-2B7A-41FF-AFFF-8C349EC8806E}">
      <dgm:prSet/>
      <dgm:spPr/>
      <dgm:t>
        <a:bodyPr/>
        <a:lstStyle/>
        <a:p>
          <a:endParaRPr lang="nb-NO"/>
        </a:p>
      </dgm:t>
    </dgm:pt>
    <dgm:pt modelId="{B0AF813C-02EA-4345-81D5-759EEB1356A8}" type="sibTrans" cxnId="{D6B4C26B-2B7A-41FF-AFFF-8C349EC8806E}">
      <dgm:prSet/>
      <dgm:spPr/>
      <dgm:t>
        <a:bodyPr/>
        <a:lstStyle/>
        <a:p>
          <a:endParaRPr lang="nb-NO"/>
        </a:p>
      </dgm:t>
    </dgm:pt>
    <dgm:pt modelId="{02ABF29A-CA53-49BD-8B5A-2F6E1C5FFD18}">
      <dgm:prSet phldrT="[Tekst]"/>
      <dgm:spPr/>
      <dgm:t>
        <a:bodyPr/>
        <a:lstStyle/>
        <a:p>
          <a:r>
            <a:rPr lang="en-US" dirty="0"/>
            <a:t>Try the system</a:t>
          </a:r>
          <a:endParaRPr lang="nb-NO" dirty="0"/>
        </a:p>
      </dgm:t>
    </dgm:pt>
    <dgm:pt modelId="{A9A93DD4-3BEE-4383-AB14-C4F03EAF2A8D}" type="parTrans" cxnId="{F94D8311-0C05-47BB-96D7-63BCEDCCAAE0}">
      <dgm:prSet/>
      <dgm:spPr/>
      <dgm:t>
        <a:bodyPr/>
        <a:lstStyle/>
        <a:p>
          <a:endParaRPr lang="nb-NO"/>
        </a:p>
      </dgm:t>
    </dgm:pt>
    <dgm:pt modelId="{E5C5D69E-AD02-456B-87BD-918306CFDD3B}" type="sibTrans" cxnId="{F94D8311-0C05-47BB-96D7-63BCEDCCAAE0}">
      <dgm:prSet/>
      <dgm:spPr/>
      <dgm:t>
        <a:bodyPr/>
        <a:lstStyle/>
        <a:p>
          <a:endParaRPr lang="nb-NO"/>
        </a:p>
      </dgm:t>
    </dgm:pt>
    <dgm:pt modelId="{325261C7-1BF8-4404-9098-1F03FCC0CA37}" type="pres">
      <dgm:prSet presAssocID="{0E8C167E-6C9A-4634-9A59-C08837E83E7A}" presName="Name0" presStyleCnt="0">
        <dgm:presLayoutVars>
          <dgm:chMax val="7"/>
          <dgm:chPref val="7"/>
          <dgm:dir/>
        </dgm:presLayoutVars>
      </dgm:prSet>
      <dgm:spPr/>
    </dgm:pt>
    <dgm:pt modelId="{D6B13EE3-D9CC-41A2-8F5D-B85E8DD9317D}" type="pres">
      <dgm:prSet presAssocID="{0E8C167E-6C9A-4634-9A59-C08837E83E7A}" presName="Name1" presStyleCnt="0"/>
      <dgm:spPr/>
    </dgm:pt>
    <dgm:pt modelId="{12D5B033-0510-45A4-A397-AE7CD67F8A67}" type="pres">
      <dgm:prSet presAssocID="{0E8C167E-6C9A-4634-9A59-C08837E83E7A}" presName="cycle" presStyleCnt="0"/>
      <dgm:spPr/>
    </dgm:pt>
    <dgm:pt modelId="{F2FFB4AC-11CE-4ED4-B9FB-F7E268776238}" type="pres">
      <dgm:prSet presAssocID="{0E8C167E-6C9A-4634-9A59-C08837E83E7A}" presName="srcNode" presStyleLbl="node1" presStyleIdx="0" presStyleCnt="4"/>
      <dgm:spPr/>
    </dgm:pt>
    <dgm:pt modelId="{05C5CA57-4D3A-4BAD-B563-3C8677C3C785}" type="pres">
      <dgm:prSet presAssocID="{0E8C167E-6C9A-4634-9A59-C08837E83E7A}" presName="conn" presStyleLbl="parChTrans1D2" presStyleIdx="0" presStyleCnt="1"/>
      <dgm:spPr/>
    </dgm:pt>
    <dgm:pt modelId="{CA87E4DC-287D-4E41-9E81-ADD5F6EBD130}" type="pres">
      <dgm:prSet presAssocID="{0E8C167E-6C9A-4634-9A59-C08837E83E7A}" presName="extraNode" presStyleLbl="node1" presStyleIdx="0" presStyleCnt="4"/>
      <dgm:spPr/>
    </dgm:pt>
    <dgm:pt modelId="{3ED3B3AE-E2F3-4C52-BDA3-C08C404754B5}" type="pres">
      <dgm:prSet presAssocID="{0E8C167E-6C9A-4634-9A59-C08837E83E7A}" presName="dstNode" presStyleLbl="node1" presStyleIdx="0" presStyleCnt="4"/>
      <dgm:spPr/>
    </dgm:pt>
    <dgm:pt modelId="{E1CF5849-2AA2-4F80-9FBB-84C82C2A9212}" type="pres">
      <dgm:prSet presAssocID="{2C7AC111-12D2-49D9-A5E4-2ECE9CFC09FB}" presName="text_1" presStyleLbl="node1" presStyleIdx="0" presStyleCnt="4">
        <dgm:presLayoutVars>
          <dgm:bulletEnabled val="1"/>
        </dgm:presLayoutVars>
      </dgm:prSet>
      <dgm:spPr/>
    </dgm:pt>
    <dgm:pt modelId="{E8639277-0EEB-4E1A-B63A-EA8AE7C0FAB5}" type="pres">
      <dgm:prSet presAssocID="{2C7AC111-12D2-49D9-A5E4-2ECE9CFC09FB}" presName="accent_1" presStyleCnt="0"/>
      <dgm:spPr/>
    </dgm:pt>
    <dgm:pt modelId="{EC680AF1-CA8D-4361-BF13-8559942574B5}" type="pres">
      <dgm:prSet presAssocID="{2C7AC111-12D2-49D9-A5E4-2ECE9CFC09FB}" presName="accentRepeatNode" presStyleLbl="solidFgAcc1" presStyleIdx="0" presStyleCnt="4"/>
      <dgm:spPr/>
    </dgm:pt>
    <dgm:pt modelId="{54478265-E32E-48D5-92D6-94E5B127CB4F}" type="pres">
      <dgm:prSet presAssocID="{02ABF29A-CA53-49BD-8B5A-2F6E1C5FFD18}" presName="text_2" presStyleLbl="node1" presStyleIdx="1" presStyleCnt="4">
        <dgm:presLayoutVars>
          <dgm:bulletEnabled val="1"/>
        </dgm:presLayoutVars>
      </dgm:prSet>
      <dgm:spPr/>
    </dgm:pt>
    <dgm:pt modelId="{0967B9B8-26DD-40BC-BA92-C9E9D51D1193}" type="pres">
      <dgm:prSet presAssocID="{02ABF29A-CA53-49BD-8B5A-2F6E1C5FFD18}" presName="accent_2" presStyleCnt="0"/>
      <dgm:spPr/>
    </dgm:pt>
    <dgm:pt modelId="{2C2BFD29-7A7E-4636-9C3A-522FEF64D5ED}" type="pres">
      <dgm:prSet presAssocID="{02ABF29A-CA53-49BD-8B5A-2F6E1C5FFD18}" presName="accentRepeatNode" presStyleLbl="solidFgAcc1" presStyleIdx="1" presStyleCnt="4"/>
      <dgm:spPr/>
    </dgm:pt>
    <dgm:pt modelId="{F12B83E7-EED6-4F21-87B0-BF51B75D7C95}" type="pres">
      <dgm:prSet presAssocID="{A6A03ECC-5587-44EB-BC8C-96554B9A8686}" presName="text_3" presStyleLbl="node1" presStyleIdx="2" presStyleCnt="4">
        <dgm:presLayoutVars>
          <dgm:bulletEnabled val="1"/>
        </dgm:presLayoutVars>
      </dgm:prSet>
      <dgm:spPr/>
    </dgm:pt>
    <dgm:pt modelId="{2C50D220-3F41-4092-96C4-75A4DCAAFB6E}" type="pres">
      <dgm:prSet presAssocID="{A6A03ECC-5587-44EB-BC8C-96554B9A8686}" presName="accent_3" presStyleCnt="0"/>
      <dgm:spPr/>
    </dgm:pt>
    <dgm:pt modelId="{EBCC2CA0-4B0A-498B-8DF9-B18C39C794C9}" type="pres">
      <dgm:prSet presAssocID="{A6A03ECC-5587-44EB-BC8C-96554B9A8686}" presName="accentRepeatNode" presStyleLbl="solidFgAcc1" presStyleIdx="2" presStyleCnt="4"/>
      <dgm:spPr/>
    </dgm:pt>
    <dgm:pt modelId="{75FE427B-1925-4AE8-A537-4B89118FE066}" type="pres">
      <dgm:prSet presAssocID="{894C21A1-40A9-487E-A16E-B48184562C01}" presName="text_4" presStyleLbl="node1" presStyleIdx="3" presStyleCnt="4">
        <dgm:presLayoutVars>
          <dgm:bulletEnabled val="1"/>
        </dgm:presLayoutVars>
      </dgm:prSet>
      <dgm:spPr/>
    </dgm:pt>
    <dgm:pt modelId="{365668E7-7F70-4E30-A787-76A70BF27026}" type="pres">
      <dgm:prSet presAssocID="{894C21A1-40A9-487E-A16E-B48184562C01}" presName="accent_4" presStyleCnt="0"/>
      <dgm:spPr/>
    </dgm:pt>
    <dgm:pt modelId="{C844F973-2152-4D90-A90C-7A732F5B20A0}" type="pres">
      <dgm:prSet presAssocID="{894C21A1-40A9-487E-A16E-B48184562C01}" presName="accentRepeatNode" presStyleLbl="solidFgAcc1" presStyleIdx="3" presStyleCnt="4"/>
      <dgm:spPr/>
    </dgm:pt>
  </dgm:ptLst>
  <dgm:cxnLst>
    <dgm:cxn modelId="{F94D8311-0C05-47BB-96D7-63BCEDCCAAE0}" srcId="{0E8C167E-6C9A-4634-9A59-C08837E83E7A}" destId="{02ABF29A-CA53-49BD-8B5A-2F6E1C5FFD18}" srcOrd="1" destOrd="0" parTransId="{A9A93DD4-3BEE-4383-AB14-C4F03EAF2A8D}" sibTransId="{E5C5D69E-AD02-456B-87BD-918306CFDD3B}"/>
    <dgm:cxn modelId="{0E064229-7E59-4A3D-BE67-152496F39499}" type="presOf" srcId="{A6A03ECC-5587-44EB-BC8C-96554B9A8686}" destId="{F12B83E7-EED6-4F21-87B0-BF51B75D7C95}" srcOrd="0" destOrd="0" presId="urn:microsoft.com/office/officeart/2008/layout/VerticalCurvedList"/>
    <dgm:cxn modelId="{63D3992C-B862-4C91-AD85-E729DBE33E81}" type="presOf" srcId="{02ABF29A-CA53-49BD-8B5A-2F6E1C5FFD18}" destId="{54478265-E32E-48D5-92D6-94E5B127CB4F}" srcOrd="0" destOrd="0" presId="urn:microsoft.com/office/officeart/2008/layout/VerticalCurvedList"/>
    <dgm:cxn modelId="{FBB0D25C-40D4-4590-8D06-ABEFD6EEEB32}" srcId="{0E8C167E-6C9A-4634-9A59-C08837E83E7A}" destId="{2C7AC111-12D2-49D9-A5E4-2ECE9CFC09FB}" srcOrd="0" destOrd="0" parTransId="{45F52FFD-B88E-4C2C-96D2-92AB3BD46FE2}" sibTransId="{B4DF537C-3B60-4D12-8EF3-290A6536A0D1}"/>
    <dgm:cxn modelId="{F31FF763-B443-46BB-A4F6-B3A97844571B}" type="presOf" srcId="{2C7AC111-12D2-49D9-A5E4-2ECE9CFC09FB}" destId="{E1CF5849-2AA2-4F80-9FBB-84C82C2A9212}" srcOrd="0" destOrd="0" presId="urn:microsoft.com/office/officeart/2008/layout/VerticalCurvedList"/>
    <dgm:cxn modelId="{D6B4C26B-2B7A-41FF-AFFF-8C349EC8806E}" srcId="{0E8C167E-6C9A-4634-9A59-C08837E83E7A}" destId="{894C21A1-40A9-487E-A16E-B48184562C01}" srcOrd="3" destOrd="0" parTransId="{8A2D5D5B-8A60-43A8-AA5C-A8E59E4F6C1E}" sibTransId="{B0AF813C-02EA-4345-81D5-759EEB1356A8}"/>
    <dgm:cxn modelId="{672ECA55-7E61-4340-9C48-D0D4B126F706}" type="presOf" srcId="{0E8C167E-6C9A-4634-9A59-C08837E83E7A}" destId="{325261C7-1BF8-4404-9098-1F03FCC0CA37}" srcOrd="0" destOrd="0" presId="urn:microsoft.com/office/officeart/2008/layout/VerticalCurvedList"/>
    <dgm:cxn modelId="{6284057D-7BEB-4248-BE7F-C4E40D389550}" srcId="{0E8C167E-6C9A-4634-9A59-C08837E83E7A}" destId="{A6A03ECC-5587-44EB-BC8C-96554B9A8686}" srcOrd="2" destOrd="0" parTransId="{D00173C9-39E9-4B52-ABD3-77FBF4D8103D}" sibTransId="{8A94460A-434E-4C84-A7FE-4E9324EF1790}"/>
    <dgm:cxn modelId="{D72F6B81-D899-4ADA-8DB1-FF5A49668E0F}" type="presOf" srcId="{B4DF537C-3B60-4D12-8EF3-290A6536A0D1}" destId="{05C5CA57-4D3A-4BAD-B563-3C8677C3C785}" srcOrd="0" destOrd="0" presId="urn:microsoft.com/office/officeart/2008/layout/VerticalCurvedList"/>
    <dgm:cxn modelId="{DEBA0F82-F12F-4191-BEAC-C0594AF55079}" type="presOf" srcId="{894C21A1-40A9-487E-A16E-B48184562C01}" destId="{75FE427B-1925-4AE8-A537-4B89118FE066}" srcOrd="0" destOrd="0" presId="urn:microsoft.com/office/officeart/2008/layout/VerticalCurvedList"/>
    <dgm:cxn modelId="{00A2F19D-FB8F-416B-9F51-D5A0EA8F6BCD}" type="presParOf" srcId="{325261C7-1BF8-4404-9098-1F03FCC0CA37}" destId="{D6B13EE3-D9CC-41A2-8F5D-B85E8DD9317D}" srcOrd="0" destOrd="0" presId="urn:microsoft.com/office/officeart/2008/layout/VerticalCurvedList"/>
    <dgm:cxn modelId="{1E87ABA1-0FC3-4E5A-B56E-6D9CD0432A5A}" type="presParOf" srcId="{D6B13EE3-D9CC-41A2-8F5D-B85E8DD9317D}" destId="{12D5B033-0510-45A4-A397-AE7CD67F8A67}" srcOrd="0" destOrd="0" presId="urn:microsoft.com/office/officeart/2008/layout/VerticalCurvedList"/>
    <dgm:cxn modelId="{8D0B7DED-877E-4C58-901B-FCB4E6D1BAAA}" type="presParOf" srcId="{12D5B033-0510-45A4-A397-AE7CD67F8A67}" destId="{F2FFB4AC-11CE-4ED4-B9FB-F7E268776238}" srcOrd="0" destOrd="0" presId="urn:microsoft.com/office/officeart/2008/layout/VerticalCurvedList"/>
    <dgm:cxn modelId="{31E7D1BF-AAC6-4980-910F-54B02D1D3AEF}" type="presParOf" srcId="{12D5B033-0510-45A4-A397-AE7CD67F8A67}" destId="{05C5CA57-4D3A-4BAD-B563-3C8677C3C785}" srcOrd="1" destOrd="0" presId="urn:microsoft.com/office/officeart/2008/layout/VerticalCurvedList"/>
    <dgm:cxn modelId="{5D7A1A2A-EA54-403D-A1DD-9196DF03DE47}" type="presParOf" srcId="{12D5B033-0510-45A4-A397-AE7CD67F8A67}" destId="{CA87E4DC-287D-4E41-9E81-ADD5F6EBD130}" srcOrd="2" destOrd="0" presId="urn:microsoft.com/office/officeart/2008/layout/VerticalCurvedList"/>
    <dgm:cxn modelId="{6676C0EB-001E-450F-82E4-C8529E16284F}" type="presParOf" srcId="{12D5B033-0510-45A4-A397-AE7CD67F8A67}" destId="{3ED3B3AE-E2F3-4C52-BDA3-C08C404754B5}" srcOrd="3" destOrd="0" presId="urn:microsoft.com/office/officeart/2008/layout/VerticalCurvedList"/>
    <dgm:cxn modelId="{FE093548-B77F-49EE-A128-F958AA0080E1}" type="presParOf" srcId="{D6B13EE3-D9CC-41A2-8F5D-B85E8DD9317D}" destId="{E1CF5849-2AA2-4F80-9FBB-84C82C2A9212}" srcOrd="1" destOrd="0" presId="urn:microsoft.com/office/officeart/2008/layout/VerticalCurvedList"/>
    <dgm:cxn modelId="{BF01887D-CEF5-4289-B49C-4749087647C3}" type="presParOf" srcId="{D6B13EE3-D9CC-41A2-8F5D-B85E8DD9317D}" destId="{E8639277-0EEB-4E1A-B63A-EA8AE7C0FAB5}" srcOrd="2" destOrd="0" presId="urn:microsoft.com/office/officeart/2008/layout/VerticalCurvedList"/>
    <dgm:cxn modelId="{46597FD5-2D48-436B-9878-AEA68899099C}" type="presParOf" srcId="{E8639277-0EEB-4E1A-B63A-EA8AE7C0FAB5}" destId="{EC680AF1-CA8D-4361-BF13-8559942574B5}" srcOrd="0" destOrd="0" presId="urn:microsoft.com/office/officeart/2008/layout/VerticalCurvedList"/>
    <dgm:cxn modelId="{E6F3B722-7427-4430-8D86-8262C47B02A2}" type="presParOf" srcId="{D6B13EE3-D9CC-41A2-8F5D-B85E8DD9317D}" destId="{54478265-E32E-48D5-92D6-94E5B127CB4F}" srcOrd="3" destOrd="0" presId="urn:microsoft.com/office/officeart/2008/layout/VerticalCurvedList"/>
    <dgm:cxn modelId="{C75B585E-430E-46CB-A280-24688BD475FF}" type="presParOf" srcId="{D6B13EE3-D9CC-41A2-8F5D-B85E8DD9317D}" destId="{0967B9B8-26DD-40BC-BA92-C9E9D51D1193}" srcOrd="4" destOrd="0" presId="urn:microsoft.com/office/officeart/2008/layout/VerticalCurvedList"/>
    <dgm:cxn modelId="{5D8B60E9-17E8-471C-9C5B-46E69C88A06C}" type="presParOf" srcId="{0967B9B8-26DD-40BC-BA92-C9E9D51D1193}" destId="{2C2BFD29-7A7E-4636-9C3A-522FEF64D5ED}" srcOrd="0" destOrd="0" presId="urn:microsoft.com/office/officeart/2008/layout/VerticalCurvedList"/>
    <dgm:cxn modelId="{6815EEA5-33D2-448D-9453-8F360BE7445D}" type="presParOf" srcId="{D6B13EE3-D9CC-41A2-8F5D-B85E8DD9317D}" destId="{F12B83E7-EED6-4F21-87B0-BF51B75D7C95}" srcOrd="5" destOrd="0" presId="urn:microsoft.com/office/officeart/2008/layout/VerticalCurvedList"/>
    <dgm:cxn modelId="{B14C680A-9379-4054-8A6B-B4541EC0EA83}" type="presParOf" srcId="{D6B13EE3-D9CC-41A2-8F5D-B85E8DD9317D}" destId="{2C50D220-3F41-4092-96C4-75A4DCAAFB6E}" srcOrd="6" destOrd="0" presId="urn:microsoft.com/office/officeart/2008/layout/VerticalCurvedList"/>
    <dgm:cxn modelId="{6720CF28-0FEB-43B4-901C-B11D1FD96CD0}" type="presParOf" srcId="{2C50D220-3F41-4092-96C4-75A4DCAAFB6E}" destId="{EBCC2CA0-4B0A-498B-8DF9-B18C39C794C9}" srcOrd="0" destOrd="0" presId="urn:microsoft.com/office/officeart/2008/layout/VerticalCurvedList"/>
    <dgm:cxn modelId="{40ACAF5A-8A14-4ABB-AA10-A4A81949555A}" type="presParOf" srcId="{D6B13EE3-D9CC-41A2-8F5D-B85E8DD9317D}" destId="{75FE427B-1925-4AE8-A537-4B89118FE066}" srcOrd="7" destOrd="0" presId="urn:microsoft.com/office/officeart/2008/layout/VerticalCurvedList"/>
    <dgm:cxn modelId="{1FD799F5-2978-4841-A7B2-2B23F91E324A}" type="presParOf" srcId="{D6B13EE3-D9CC-41A2-8F5D-B85E8DD9317D}" destId="{365668E7-7F70-4E30-A787-76A70BF27026}" srcOrd="8" destOrd="0" presId="urn:microsoft.com/office/officeart/2008/layout/VerticalCurvedList"/>
    <dgm:cxn modelId="{6A0033CC-57D9-45E6-8D12-E75D1A3B74B0}" type="presParOf" srcId="{365668E7-7F70-4E30-A787-76A70BF27026}" destId="{C844F973-2152-4D90-A90C-7A732F5B20A0}"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F0BE82-82C2-4811-BD08-EBE85D560CE6}">
      <dsp:nvSpPr>
        <dsp:cNvPr id="0" name=""/>
        <dsp:cNvSpPr/>
      </dsp:nvSpPr>
      <dsp:spPr>
        <a:xfrm>
          <a:off x="3594" y="229666"/>
          <a:ext cx="1946002" cy="116760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Certificates</a:t>
          </a:r>
        </a:p>
      </dsp:txBody>
      <dsp:txXfrm>
        <a:off x="3594" y="229666"/>
        <a:ext cx="1946002" cy="1167601"/>
      </dsp:txXfrm>
    </dsp:sp>
    <dsp:sp modelId="{9DCAC467-C993-41F2-808D-D53E986865A8}">
      <dsp:nvSpPr>
        <dsp:cNvPr id="0" name=""/>
        <dsp:cNvSpPr/>
      </dsp:nvSpPr>
      <dsp:spPr>
        <a:xfrm>
          <a:off x="2144196" y="229666"/>
          <a:ext cx="1946002" cy="116760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Education</a:t>
          </a:r>
        </a:p>
      </dsp:txBody>
      <dsp:txXfrm>
        <a:off x="2144196" y="229666"/>
        <a:ext cx="1946002" cy="1167601"/>
      </dsp:txXfrm>
    </dsp:sp>
    <dsp:sp modelId="{79249AB4-7064-47CF-A351-29453437A7F8}">
      <dsp:nvSpPr>
        <dsp:cNvPr id="0" name=""/>
        <dsp:cNvSpPr/>
      </dsp:nvSpPr>
      <dsp:spPr>
        <a:xfrm>
          <a:off x="4284798" y="229666"/>
          <a:ext cx="1946002" cy="116760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Work tasks</a:t>
          </a:r>
        </a:p>
      </dsp:txBody>
      <dsp:txXfrm>
        <a:off x="4284798" y="229666"/>
        <a:ext cx="1946002" cy="1167601"/>
      </dsp:txXfrm>
    </dsp:sp>
    <dsp:sp modelId="{4CEF5CA7-0BA0-40B9-894D-809D33837E3C}">
      <dsp:nvSpPr>
        <dsp:cNvPr id="0" name=""/>
        <dsp:cNvSpPr/>
      </dsp:nvSpPr>
      <dsp:spPr>
        <a:xfrm>
          <a:off x="6425401" y="229666"/>
          <a:ext cx="1946002" cy="116760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ADA requirements</a:t>
          </a:r>
        </a:p>
      </dsp:txBody>
      <dsp:txXfrm>
        <a:off x="6425401" y="229666"/>
        <a:ext cx="1946002" cy="1167601"/>
      </dsp:txXfrm>
    </dsp:sp>
    <dsp:sp modelId="{BF588950-913D-419B-B6B5-8C8A2E7E0A81}">
      <dsp:nvSpPr>
        <dsp:cNvPr id="0" name=""/>
        <dsp:cNvSpPr/>
      </dsp:nvSpPr>
      <dsp:spPr>
        <a:xfrm>
          <a:off x="8566003" y="229666"/>
          <a:ext cx="1946002" cy="116760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Screening</a:t>
          </a:r>
        </a:p>
      </dsp:txBody>
      <dsp:txXfrm>
        <a:off x="8566003" y="229666"/>
        <a:ext cx="1946002" cy="1167601"/>
      </dsp:txXfrm>
    </dsp:sp>
    <dsp:sp modelId="{05EB498F-C768-45B9-B059-9960A139FBA2}">
      <dsp:nvSpPr>
        <dsp:cNvPr id="0" name=""/>
        <dsp:cNvSpPr/>
      </dsp:nvSpPr>
      <dsp:spPr>
        <a:xfrm>
          <a:off x="3594" y="1591868"/>
          <a:ext cx="1946002" cy="116760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Tests</a:t>
          </a:r>
        </a:p>
      </dsp:txBody>
      <dsp:txXfrm>
        <a:off x="3594" y="1591868"/>
        <a:ext cx="1946002" cy="1167601"/>
      </dsp:txXfrm>
    </dsp:sp>
    <dsp:sp modelId="{7DBC152B-2AB0-46B4-A728-84279FA7807F}">
      <dsp:nvSpPr>
        <dsp:cNvPr id="0" name=""/>
        <dsp:cNvSpPr/>
      </dsp:nvSpPr>
      <dsp:spPr>
        <a:xfrm>
          <a:off x="2144196" y="1591868"/>
          <a:ext cx="1946002" cy="116760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Title</a:t>
          </a:r>
        </a:p>
      </dsp:txBody>
      <dsp:txXfrm>
        <a:off x="2144196" y="1591868"/>
        <a:ext cx="1946002" cy="1167601"/>
      </dsp:txXfrm>
    </dsp:sp>
    <dsp:sp modelId="{384D764C-427D-4B6B-A041-21D21A8F7713}">
      <dsp:nvSpPr>
        <dsp:cNvPr id="0" name=""/>
        <dsp:cNvSpPr/>
      </dsp:nvSpPr>
      <dsp:spPr>
        <a:xfrm>
          <a:off x="4284798" y="1591868"/>
          <a:ext cx="1946002" cy="116760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Compensation</a:t>
          </a:r>
        </a:p>
      </dsp:txBody>
      <dsp:txXfrm>
        <a:off x="4284798" y="1591868"/>
        <a:ext cx="1946002" cy="1167601"/>
      </dsp:txXfrm>
    </dsp:sp>
    <dsp:sp modelId="{2F3EB0B2-C39E-4E06-BE14-99F20E9776CC}">
      <dsp:nvSpPr>
        <dsp:cNvPr id="0" name=""/>
        <dsp:cNvSpPr/>
      </dsp:nvSpPr>
      <dsp:spPr>
        <a:xfrm>
          <a:off x="6425401" y="1591868"/>
          <a:ext cx="1946002" cy="116760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Skills</a:t>
          </a:r>
        </a:p>
      </dsp:txBody>
      <dsp:txXfrm>
        <a:off x="6425401" y="1591868"/>
        <a:ext cx="1946002" cy="1167601"/>
      </dsp:txXfrm>
    </dsp:sp>
    <dsp:sp modelId="{3F15F4C9-65F1-4962-933C-21C83C9EE1FD}">
      <dsp:nvSpPr>
        <dsp:cNvPr id="0" name=""/>
        <dsp:cNvSpPr/>
      </dsp:nvSpPr>
      <dsp:spPr>
        <a:xfrm>
          <a:off x="8566003" y="1591868"/>
          <a:ext cx="1946002" cy="116760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Job type</a:t>
          </a:r>
        </a:p>
      </dsp:txBody>
      <dsp:txXfrm>
        <a:off x="8566003" y="1591868"/>
        <a:ext cx="1946002" cy="1167601"/>
      </dsp:txXfrm>
    </dsp:sp>
    <dsp:sp modelId="{69D0D5BA-2E2B-4259-AC7D-75DC828277E8}">
      <dsp:nvSpPr>
        <dsp:cNvPr id="0" name=""/>
        <dsp:cNvSpPr/>
      </dsp:nvSpPr>
      <dsp:spPr>
        <a:xfrm>
          <a:off x="2144196" y="2954069"/>
          <a:ext cx="1946002" cy="116760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Job family</a:t>
          </a:r>
        </a:p>
      </dsp:txBody>
      <dsp:txXfrm>
        <a:off x="2144196" y="2954069"/>
        <a:ext cx="1946002" cy="1167601"/>
      </dsp:txXfrm>
    </dsp:sp>
    <dsp:sp modelId="{DFB78E9E-BD5B-4545-AB7D-685EB886C438}">
      <dsp:nvSpPr>
        <dsp:cNvPr id="0" name=""/>
        <dsp:cNvSpPr/>
      </dsp:nvSpPr>
      <dsp:spPr>
        <a:xfrm>
          <a:off x="4284798" y="2954069"/>
          <a:ext cx="1946002" cy="116760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Function</a:t>
          </a:r>
        </a:p>
      </dsp:txBody>
      <dsp:txXfrm>
        <a:off x="4284798" y="2954069"/>
        <a:ext cx="1946002" cy="1167601"/>
      </dsp:txXfrm>
    </dsp:sp>
    <dsp:sp modelId="{7811A800-DDD3-4901-B0F0-4A4A6925818F}">
      <dsp:nvSpPr>
        <dsp:cNvPr id="0" name=""/>
        <dsp:cNvSpPr/>
      </dsp:nvSpPr>
      <dsp:spPr>
        <a:xfrm>
          <a:off x="6425401" y="2954069"/>
          <a:ext cx="1946002" cy="116760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Area of responsibility</a:t>
          </a:r>
        </a:p>
      </dsp:txBody>
      <dsp:txXfrm>
        <a:off x="6425401" y="2954069"/>
        <a:ext cx="1946002" cy="11676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F0BE82-82C2-4811-BD08-EBE85D560CE6}">
      <dsp:nvSpPr>
        <dsp:cNvPr id="0" name=""/>
        <dsp:cNvSpPr/>
      </dsp:nvSpPr>
      <dsp:spPr>
        <a:xfrm>
          <a:off x="3594" y="229666"/>
          <a:ext cx="1946002" cy="1167601"/>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Certificates</a:t>
          </a:r>
        </a:p>
      </dsp:txBody>
      <dsp:txXfrm>
        <a:off x="3594" y="229666"/>
        <a:ext cx="1946002" cy="1167601"/>
      </dsp:txXfrm>
    </dsp:sp>
    <dsp:sp modelId="{4ABB8097-0C43-4C09-B5A7-BF1507870D99}">
      <dsp:nvSpPr>
        <dsp:cNvPr id="0" name=""/>
        <dsp:cNvSpPr/>
      </dsp:nvSpPr>
      <dsp:spPr>
        <a:xfrm>
          <a:off x="2144196" y="229666"/>
          <a:ext cx="1946002" cy="1167601"/>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Title</a:t>
          </a:r>
        </a:p>
      </dsp:txBody>
      <dsp:txXfrm>
        <a:off x="2144196" y="229666"/>
        <a:ext cx="1946002" cy="1167601"/>
      </dsp:txXfrm>
    </dsp:sp>
    <dsp:sp modelId="{9401C9BA-BA20-4C44-B5BD-57B6096A814D}">
      <dsp:nvSpPr>
        <dsp:cNvPr id="0" name=""/>
        <dsp:cNvSpPr/>
      </dsp:nvSpPr>
      <dsp:spPr>
        <a:xfrm>
          <a:off x="4284798" y="229666"/>
          <a:ext cx="1946002" cy="1167601"/>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Skills</a:t>
          </a:r>
          <a:endParaRPr lang="en-US" sz="2300" kern="1200" dirty="0"/>
        </a:p>
      </dsp:txBody>
      <dsp:txXfrm>
        <a:off x="4284798" y="229666"/>
        <a:ext cx="1946002" cy="1167601"/>
      </dsp:txXfrm>
    </dsp:sp>
    <dsp:sp modelId="{9DCAC467-C993-41F2-808D-D53E986865A8}">
      <dsp:nvSpPr>
        <dsp:cNvPr id="0" name=""/>
        <dsp:cNvSpPr/>
      </dsp:nvSpPr>
      <dsp:spPr>
        <a:xfrm>
          <a:off x="6425401" y="229666"/>
          <a:ext cx="1946002" cy="116760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Education</a:t>
          </a:r>
        </a:p>
      </dsp:txBody>
      <dsp:txXfrm>
        <a:off x="6425401" y="229666"/>
        <a:ext cx="1946002" cy="1167601"/>
      </dsp:txXfrm>
    </dsp:sp>
    <dsp:sp modelId="{79249AB4-7064-47CF-A351-29453437A7F8}">
      <dsp:nvSpPr>
        <dsp:cNvPr id="0" name=""/>
        <dsp:cNvSpPr/>
      </dsp:nvSpPr>
      <dsp:spPr>
        <a:xfrm>
          <a:off x="8566003" y="229666"/>
          <a:ext cx="1946002" cy="116760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Work tasks</a:t>
          </a:r>
        </a:p>
      </dsp:txBody>
      <dsp:txXfrm>
        <a:off x="8566003" y="229666"/>
        <a:ext cx="1946002" cy="1167601"/>
      </dsp:txXfrm>
    </dsp:sp>
    <dsp:sp modelId="{4CEF5CA7-0BA0-40B9-894D-809D33837E3C}">
      <dsp:nvSpPr>
        <dsp:cNvPr id="0" name=""/>
        <dsp:cNvSpPr/>
      </dsp:nvSpPr>
      <dsp:spPr>
        <a:xfrm>
          <a:off x="3594" y="1591868"/>
          <a:ext cx="1946002" cy="1167601"/>
        </a:xfrm>
        <a:prstGeom prst="rect">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ADA requirements</a:t>
          </a:r>
        </a:p>
      </dsp:txBody>
      <dsp:txXfrm>
        <a:off x="3594" y="1591868"/>
        <a:ext cx="1946002" cy="1167601"/>
      </dsp:txXfrm>
    </dsp:sp>
    <dsp:sp modelId="{BF588950-913D-419B-B6B5-8C8A2E7E0A81}">
      <dsp:nvSpPr>
        <dsp:cNvPr id="0" name=""/>
        <dsp:cNvSpPr/>
      </dsp:nvSpPr>
      <dsp:spPr>
        <a:xfrm>
          <a:off x="2144196" y="1591868"/>
          <a:ext cx="1946002" cy="1167601"/>
        </a:xfrm>
        <a:prstGeom prst="rect">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Screening</a:t>
          </a:r>
        </a:p>
      </dsp:txBody>
      <dsp:txXfrm>
        <a:off x="2144196" y="1591868"/>
        <a:ext cx="1946002" cy="1167601"/>
      </dsp:txXfrm>
    </dsp:sp>
    <dsp:sp modelId="{05EB498F-C768-45B9-B059-9960A139FBA2}">
      <dsp:nvSpPr>
        <dsp:cNvPr id="0" name=""/>
        <dsp:cNvSpPr/>
      </dsp:nvSpPr>
      <dsp:spPr>
        <a:xfrm>
          <a:off x="4284798" y="1591868"/>
          <a:ext cx="1946002" cy="1167601"/>
        </a:xfrm>
        <a:prstGeom prst="rect">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Tests</a:t>
          </a:r>
        </a:p>
      </dsp:txBody>
      <dsp:txXfrm>
        <a:off x="4284798" y="1591868"/>
        <a:ext cx="1946002" cy="1167601"/>
      </dsp:txXfrm>
    </dsp:sp>
    <dsp:sp modelId="{384D764C-427D-4B6B-A041-21D21A8F7713}">
      <dsp:nvSpPr>
        <dsp:cNvPr id="0" name=""/>
        <dsp:cNvSpPr/>
      </dsp:nvSpPr>
      <dsp:spPr>
        <a:xfrm>
          <a:off x="6425401" y="1591868"/>
          <a:ext cx="1946002" cy="116760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Compensation</a:t>
          </a:r>
        </a:p>
      </dsp:txBody>
      <dsp:txXfrm>
        <a:off x="6425401" y="1591868"/>
        <a:ext cx="1946002" cy="1167601"/>
      </dsp:txXfrm>
    </dsp:sp>
    <dsp:sp modelId="{3F15F4C9-65F1-4962-933C-21C83C9EE1FD}">
      <dsp:nvSpPr>
        <dsp:cNvPr id="0" name=""/>
        <dsp:cNvSpPr/>
      </dsp:nvSpPr>
      <dsp:spPr>
        <a:xfrm>
          <a:off x="8566003" y="1591868"/>
          <a:ext cx="1946002" cy="116760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Job type</a:t>
          </a:r>
        </a:p>
      </dsp:txBody>
      <dsp:txXfrm>
        <a:off x="8566003" y="1591868"/>
        <a:ext cx="1946002" cy="1167601"/>
      </dsp:txXfrm>
    </dsp:sp>
    <dsp:sp modelId="{69D0D5BA-2E2B-4259-AC7D-75DC828277E8}">
      <dsp:nvSpPr>
        <dsp:cNvPr id="0" name=""/>
        <dsp:cNvSpPr/>
      </dsp:nvSpPr>
      <dsp:spPr>
        <a:xfrm>
          <a:off x="2144196" y="2954069"/>
          <a:ext cx="1946002" cy="1167601"/>
        </a:xfrm>
        <a:prstGeom prst="rect">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Job family</a:t>
          </a:r>
        </a:p>
      </dsp:txBody>
      <dsp:txXfrm>
        <a:off x="2144196" y="2954069"/>
        <a:ext cx="1946002" cy="1167601"/>
      </dsp:txXfrm>
    </dsp:sp>
    <dsp:sp modelId="{DFB78E9E-BD5B-4545-AB7D-685EB886C438}">
      <dsp:nvSpPr>
        <dsp:cNvPr id="0" name=""/>
        <dsp:cNvSpPr/>
      </dsp:nvSpPr>
      <dsp:spPr>
        <a:xfrm>
          <a:off x="4284798" y="2954069"/>
          <a:ext cx="1946002" cy="1167601"/>
        </a:xfrm>
        <a:prstGeom prst="rect">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Function</a:t>
          </a:r>
        </a:p>
      </dsp:txBody>
      <dsp:txXfrm>
        <a:off x="4284798" y="2954069"/>
        <a:ext cx="1946002" cy="1167601"/>
      </dsp:txXfrm>
    </dsp:sp>
    <dsp:sp modelId="{7811A800-DDD3-4901-B0F0-4A4A6925818F}">
      <dsp:nvSpPr>
        <dsp:cNvPr id="0" name=""/>
        <dsp:cNvSpPr/>
      </dsp:nvSpPr>
      <dsp:spPr>
        <a:xfrm>
          <a:off x="6425401" y="2954069"/>
          <a:ext cx="1946002" cy="116760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Area of responsibility</a:t>
          </a:r>
        </a:p>
      </dsp:txBody>
      <dsp:txXfrm>
        <a:off x="6425401" y="2954069"/>
        <a:ext cx="1946002" cy="11676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5A6106-8EEB-4066-BF52-FC0E19048C1D}">
      <dsp:nvSpPr>
        <dsp:cNvPr id="0" name=""/>
        <dsp:cNvSpPr/>
      </dsp:nvSpPr>
      <dsp:spPr>
        <a:xfrm>
          <a:off x="582645" y="1178"/>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Company</a:t>
          </a:r>
        </a:p>
      </dsp:txBody>
      <dsp:txXfrm>
        <a:off x="582645" y="1178"/>
        <a:ext cx="2174490" cy="1304694"/>
      </dsp:txXfrm>
    </dsp:sp>
    <dsp:sp modelId="{7C6DD289-D6E6-4267-9F13-E430FEF42DE9}">
      <dsp:nvSpPr>
        <dsp:cNvPr id="0" name=""/>
        <dsp:cNvSpPr/>
      </dsp:nvSpPr>
      <dsp:spPr>
        <a:xfrm>
          <a:off x="2974584" y="1178"/>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Department</a:t>
          </a:r>
        </a:p>
      </dsp:txBody>
      <dsp:txXfrm>
        <a:off x="2974584" y="1178"/>
        <a:ext cx="2174490" cy="1304694"/>
      </dsp:txXfrm>
    </dsp:sp>
    <dsp:sp modelId="{66A88AC6-B51C-4145-881F-6144D5AF91C3}">
      <dsp:nvSpPr>
        <dsp:cNvPr id="0" name=""/>
        <dsp:cNvSpPr/>
      </dsp:nvSpPr>
      <dsp:spPr>
        <a:xfrm>
          <a:off x="5366524" y="1178"/>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Title</a:t>
          </a:r>
        </a:p>
      </dsp:txBody>
      <dsp:txXfrm>
        <a:off x="5366524" y="1178"/>
        <a:ext cx="2174490" cy="1304694"/>
      </dsp:txXfrm>
    </dsp:sp>
    <dsp:sp modelId="{237BC699-F0BA-4A8C-940B-C734B341B5EB}">
      <dsp:nvSpPr>
        <dsp:cNvPr id="0" name=""/>
        <dsp:cNvSpPr/>
      </dsp:nvSpPr>
      <dsp:spPr>
        <a:xfrm>
          <a:off x="7758464" y="1178"/>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Position type</a:t>
          </a:r>
        </a:p>
      </dsp:txBody>
      <dsp:txXfrm>
        <a:off x="7758464" y="1178"/>
        <a:ext cx="2174490" cy="1304694"/>
      </dsp:txXfrm>
    </dsp:sp>
    <dsp:sp modelId="{A7C2CF7B-5C53-4F97-9691-3DCFCC86B5A1}">
      <dsp:nvSpPr>
        <dsp:cNvPr id="0" name=""/>
        <dsp:cNvSpPr/>
      </dsp:nvSpPr>
      <dsp:spPr>
        <a:xfrm>
          <a:off x="582645" y="1523321"/>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Compensation region</a:t>
          </a:r>
        </a:p>
      </dsp:txBody>
      <dsp:txXfrm>
        <a:off x="582645" y="1523321"/>
        <a:ext cx="2174490" cy="1304694"/>
      </dsp:txXfrm>
    </dsp:sp>
    <dsp:sp modelId="{6D89E515-6583-4862-A2AD-66D463EE7D10}">
      <dsp:nvSpPr>
        <dsp:cNvPr id="0" name=""/>
        <dsp:cNvSpPr/>
      </dsp:nvSpPr>
      <dsp:spPr>
        <a:xfrm>
          <a:off x="2974584" y="1523321"/>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Job family</a:t>
          </a:r>
        </a:p>
      </dsp:txBody>
      <dsp:txXfrm>
        <a:off x="2974584" y="1523321"/>
        <a:ext cx="2174490" cy="1304694"/>
      </dsp:txXfrm>
    </dsp:sp>
    <dsp:sp modelId="{EEB9D393-5497-4E37-AE8E-DDB2551DFD72}">
      <dsp:nvSpPr>
        <dsp:cNvPr id="0" name=""/>
        <dsp:cNvSpPr/>
      </dsp:nvSpPr>
      <dsp:spPr>
        <a:xfrm>
          <a:off x="5366524" y="1523321"/>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Labor union</a:t>
          </a:r>
        </a:p>
      </dsp:txBody>
      <dsp:txXfrm>
        <a:off x="5366524" y="1523321"/>
        <a:ext cx="2174490" cy="1304694"/>
      </dsp:txXfrm>
    </dsp:sp>
    <dsp:sp modelId="{4A668DE9-8F1E-4FCC-B59C-025601AD9DC7}">
      <dsp:nvSpPr>
        <dsp:cNvPr id="0" name=""/>
        <dsp:cNvSpPr/>
      </dsp:nvSpPr>
      <dsp:spPr>
        <a:xfrm>
          <a:off x="7758464" y="1523321"/>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Legal entities</a:t>
          </a:r>
        </a:p>
      </dsp:txBody>
      <dsp:txXfrm>
        <a:off x="7758464" y="1523321"/>
        <a:ext cx="2174490" cy="1304694"/>
      </dsp:txXfrm>
    </dsp:sp>
    <dsp:sp modelId="{5DFC453B-F03F-4B4E-9783-FEC4D8450ABE}">
      <dsp:nvSpPr>
        <dsp:cNvPr id="0" name=""/>
        <dsp:cNvSpPr/>
      </dsp:nvSpPr>
      <dsp:spPr>
        <a:xfrm>
          <a:off x="1778615" y="3045465"/>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Distribution template</a:t>
          </a:r>
        </a:p>
      </dsp:txBody>
      <dsp:txXfrm>
        <a:off x="1778615" y="3045465"/>
        <a:ext cx="2174490" cy="1304694"/>
      </dsp:txXfrm>
    </dsp:sp>
    <dsp:sp modelId="{3007E3DD-EB3D-49BC-803A-4D9BADAEA5A3}">
      <dsp:nvSpPr>
        <dsp:cNvPr id="0" name=""/>
        <dsp:cNvSpPr/>
      </dsp:nvSpPr>
      <dsp:spPr>
        <a:xfrm>
          <a:off x="4170554" y="3045465"/>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Cost center</a:t>
          </a:r>
        </a:p>
      </dsp:txBody>
      <dsp:txXfrm>
        <a:off x="4170554" y="3045465"/>
        <a:ext cx="2174490" cy="1304694"/>
      </dsp:txXfrm>
    </dsp:sp>
    <dsp:sp modelId="{6CC42100-11C1-42A9-B05B-1A0357FE6D49}">
      <dsp:nvSpPr>
        <dsp:cNvPr id="0" name=""/>
        <dsp:cNvSpPr/>
      </dsp:nvSpPr>
      <dsp:spPr>
        <a:xfrm>
          <a:off x="6562494" y="3045465"/>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Payroll</a:t>
          </a:r>
        </a:p>
      </dsp:txBody>
      <dsp:txXfrm>
        <a:off x="6562494" y="3045465"/>
        <a:ext cx="2174490" cy="13046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5A6106-8EEB-4066-BF52-FC0E19048C1D}">
      <dsp:nvSpPr>
        <dsp:cNvPr id="0" name=""/>
        <dsp:cNvSpPr/>
      </dsp:nvSpPr>
      <dsp:spPr>
        <a:xfrm>
          <a:off x="582645" y="1178"/>
          <a:ext cx="2174490" cy="1304694"/>
        </a:xfrm>
        <a:prstGeom prst="rect">
          <a:avLst/>
        </a:prstGeom>
        <a:solidFill>
          <a:schemeClr val="accent6"/>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Company</a:t>
          </a:r>
        </a:p>
      </dsp:txBody>
      <dsp:txXfrm>
        <a:off x="582645" y="1178"/>
        <a:ext cx="2174490" cy="1304694"/>
      </dsp:txXfrm>
    </dsp:sp>
    <dsp:sp modelId="{7C6DD289-D6E6-4267-9F13-E430FEF42DE9}">
      <dsp:nvSpPr>
        <dsp:cNvPr id="0" name=""/>
        <dsp:cNvSpPr/>
      </dsp:nvSpPr>
      <dsp:spPr>
        <a:xfrm>
          <a:off x="2974584" y="1178"/>
          <a:ext cx="2174490" cy="1304694"/>
        </a:xfrm>
        <a:prstGeom prst="rect">
          <a:avLst/>
        </a:prstGeom>
        <a:solidFill>
          <a:schemeClr val="accent6"/>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Department</a:t>
          </a:r>
        </a:p>
      </dsp:txBody>
      <dsp:txXfrm>
        <a:off x="2974584" y="1178"/>
        <a:ext cx="2174490" cy="1304694"/>
      </dsp:txXfrm>
    </dsp:sp>
    <dsp:sp modelId="{66A88AC6-B51C-4145-881F-6144D5AF91C3}">
      <dsp:nvSpPr>
        <dsp:cNvPr id="0" name=""/>
        <dsp:cNvSpPr/>
      </dsp:nvSpPr>
      <dsp:spPr>
        <a:xfrm>
          <a:off x="5366524" y="1178"/>
          <a:ext cx="2174490" cy="1304694"/>
        </a:xfrm>
        <a:prstGeom prst="rect">
          <a:avLst/>
        </a:prstGeom>
        <a:solidFill>
          <a:schemeClr val="accent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Payroll</a:t>
          </a:r>
        </a:p>
      </dsp:txBody>
      <dsp:txXfrm>
        <a:off x="5366524" y="1178"/>
        <a:ext cx="2174490" cy="1304694"/>
      </dsp:txXfrm>
    </dsp:sp>
    <dsp:sp modelId="{CECC8E7C-133B-49F7-94F0-FB8E6EF4374B}">
      <dsp:nvSpPr>
        <dsp:cNvPr id="0" name=""/>
        <dsp:cNvSpPr/>
      </dsp:nvSpPr>
      <dsp:spPr>
        <a:xfrm>
          <a:off x="7758464" y="1178"/>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Compensation region</a:t>
          </a:r>
        </a:p>
      </dsp:txBody>
      <dsp:txXfrm>
        <a:off x="7758464" y="1178"/>
        <a:ext cx="2174490" cy="1304694"/>
      </dsp:txXfrm>
    </dsp:sp>
    <dsp:sp modelId="{3F00BED8-C441-45D6-9AC7-06009223E13F}">
      <dsp:nvSpPr>
        <dsp:cNvPr id="0" name=""/>
        <dsp:cNvSpPr/>
      </dsp:nvSpPr>
      <dsp:spPr>
        <a:xfrm>
          <a:off x="582645" y="1523321"/>
          <a:ext cx="2174490" cy="1304694"/>
        </a:xfrm>
        <a:prstGeom prst="rect">
          <a:avLst/>
        </a:prstGeom>
        <a:solidFill>
          <a:schemeClr val="accent6"/>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Legal entities</a:t>
          </a:r>
        </a:p>
      </dsp:txBody>
      <dsp:txXfrm>
        <a:off x="582645" y="1523321"/>
        <a:ext cx="2174490" cy="1304694"/>
      </dsp:txXfrm>
    </dsp:sp>
    <dsp:sp modelId="{A7C2CF7B-5C53-4F97-9691-3DCFCC86B5A1}">
      <dsp:nvSpPr>
        <dsp:cNvPr id="0" name=""/>
        <dsp:cNvSpPr/>
      </dsp:nvSpPr>
      <dsp:spPr>
        <a:xfrm>
          <a:off x="2974584" y="1523321"/>
          <a:ext cx="2174490" cy="1304694"/>
        </a:xfrm>
        <a:prstGeom prst="rect">
          <a:avLst/>
        </a:prstGeom>
        <a:solidFill>
          <a:schemeClr val="accent6"/>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Position type</a:t>
          </a:r>
        </a:p>
      </dsp:txBody>
      <dsp:txXfrm>
        <a:off x="2974584" y="1523321"/>
        <a:ext cx="2174490" cy="1304694"/>
      </dsp:txXfrm>
    </dsp:sp>
    <dsp:sp modelId="{EEB9D393-5497-4E37-AE8E-DDB2551DFD72}">
      <dsp:nvSpPr>
        <dsp:cNvPr id="0" name=""/>
        <dsp:cNvSpPr/>
      </dsp:nvSpPr>
      <dsp:spPr>
        <a:xfrm>
          <a:off x="5366524" y="1523321"/>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Labor union</a:t>
          </a:r>
        </a:p>
      </dsp:txBody>
      <dsp:txXfrm>
        <a:off x="5366524" y="1523321"/>
        <a:ext cx="2174490" cy="1304694"/>
      </dsp:txXfrm>
    </dsp:sp>
    <dsp:sp modelId="{3007E3DD-EB3D-49BC-803A-4D9BADAEA5A3}">
      <dsp:nvSpPr>
        <dsp:cNvPr id="0" name=""/>
        <dsp:cNvSpPr/>
      </dsp:nvSpPr>
      <dsp:spPr>
        <a:xfrm>
          <a:off x="7758464" y="1523321"/>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Cost center</a:t>
          </a:r>
        </a:p>
      </dsp:txBody>
      <dsp:txXfrm>
        <a:off x="7758464" y="1523321"/>
        <a:ext cx="2174490" cy="1304694"/>
      </dsp:txXfrm>
    </dsp:sp>
    <dsp:sp modelId="{D1E3E2EF-5ED5-4722-BE32-6FF92F0EB442}">
      <dsp:nvSpPr>
        <dsp:cNvPr id="0" name=""/>
        <dsp:cNvSpPr/>
      </dsp:nvSpPr>
      <dsp:spPr>
        <a:xfrm>
          <a:off x="1778615" y="3045465"/>
          <a:ext cx="2174490" cy="1304694"/>
        </a:xfrm>
        <a:prstGeom prst="rect">
          <a:avLst/>
        </a:prstGeom>
        <a:solidFill>
          <a:schemeClr val="accent6"/>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Title</a:t>
          </a:r>
        </a:p>
      </dsp:txBody>
      <dsp:txXfrm>
        <a:off x="1778615" y="3045465"/>
        <a:ext cx="2174490" cy="1304694"/>
      </dsp:txXfrm>
    </dsp:sp>
    <dsp:sp modelId="{45BE044F-F453-4E07-B4CF-4D95298435E4}">
      <dsp:nvSpPr>
        <dsp:cNvPr id="0" name=""/>
        <dsp:cNvSpPr/>
      </dsp:nvSpPr>
      <dsp:spPr>
        <a:xfrm>
          <a:off x="4170554" y="3045465"/>
          <a:ext cx="2174490" cy="1304694"/>
        </a:xfrm>
        <a:prstGeom prst="rect">
          <a:avLst/>
        </a:prstGeom>
        <a:solidFill>
          <a:srgbClr val="FF000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Job family</a:t>
          </a:r>
        </a:p>
      </dsp:txBody>
      <dsp:txXfrm>
        <a:off x="4170554" y="3045465"/>
        <a:ext cx="2174490" cy="1304694"/>
      </dsp:txXfrm>
    </dsp:sp>
    <dsp:sp modelId="{688C715D-C39A-4E2B-B171-2CA87156C2EF}">
      <dsp:nvSpPr>
        <dsp:cNvPr id="0" name=""/>
        <dsp:cNvSpPr/>
      </dsp:nvSpPr>
      <dsp:spPr>
        <a:xfrm>
          <a:off x="6562494" y="3045465"/>
          <a:ext cx="2174490" cy="1304694"/>
        </a:xfrm>
        <a:prstGeom prst="rect">
          <a:avLst/>
        </a:prstGeom>
        <a:solidFill>
          <a:srgbClr val="FF000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Distribution template</a:t>
          </a:r>
          <a:endParaRPr lang="en-US" sz="2600" kern="1200" dirty="0"/>
        </a:p>
      </dsp:txBody>
      <dsp:txXfrm>
        <a:off x="6562494" y="3045465"/>
        <a:ext cx="2174490" cy="13046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23CB41-65D1-4FEF-88F6-4862F9CBAB32}">
      <dsp:nvSpPr>
        <dsp:cNvPr id="0" name=""/>
        <dsp:cNvSpPr/>
      </dsp:nvSpPr>
      <dsp:spPr>
        <a:xfrm>
          <a:off x="3594" y="229666"/>
          <a:ext cx="1946002" cy="116760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Company</a:t>
          </a:r>
        </a:p>
      </dsp:txBody>
      <dsp:txXfrm>
        <a:off x="3594" y="229666"/>
        <a:ext cx="1946002" cy="1167601"/>
      </dsp:txXfrm>
    </dsp:sp>
    <dsp:sp modelId="{A13279FC-83BE-4BE1-8C95-335A3A076C96}">
      <dsp:nvSpPr>
        <dsp:cNvPr id="0" name=""/>
        <dsp:cNvSpPr/>
      </dsp:nvSpPr>
      <dsp:spPr>
        <a:xfrm>
          <a:off x="2144196" y="229666"/>
          <a:ext cx="1946002" cy="116760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Title</a:t>
          </a:r>
        </a:p>
      </dsp:txBody>
      <dsp:txXfrm>
        <a:off x="2144196" y="229666"/>
        <a:ext cx="1946002" cy="1167601"/>
      </dsp:txXfrm>
    </dsp:sp>
    <dsp:sp modelId="{F3B3847D-ABBB-43C0-9626-71DF7526EEB9}">
      <dsp:nvSpPr>
        <dsp:cNvPr id="0" name=""/>
        <dsp:cNvSpPr/>
      </dsp:nvSpPr>
      <dsp:spPr>
        <a:xfrm>
          <a:off x="4284798" y="229666"/>
          <a:ext cx="1946002" cy="116760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Personal title</a:t>
          </a:r>
        </a:p>
      </dsp:txBody>
      <dsp:txXfrm>
        <a:off x="4284798" y="229666"/>
        <a:ext cx="1946002" cy="1167601"/>
      </dsp:txXfrm>
    </dsp:sp>
    <dsp:sp modelId="{DB8AE313-E002-4AE2-BF0B-74AD25AB09ED}">
      <dsp:nvSpPr>
        <dsp:cNvPr id="0" name=""/>
        <dsp:cNvSpPr/>
      </dsp:nvSpPr>
      <dsp:spPr>
        <a:xfrm>
          <a:off x="6425401" y="229666"/>
          <a:ext cx="1946002" cy="116760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Personal suffix</a:t>
          </a:r>
        </a:p>
      </dsp:txBody>
      <dsp:txXfrm>
        <a:off x="6425401" y="229666"/>
        <a:ext cx="1946002" cy="1167601"/>
      </dsp:txXfrm>
    </dsp:sp>
    <dsp:sp modelId="{96C917D9-9B0D-43BD-AFB8-DF4980F90851}">
      <dsp:nvSpPr>
        <dsp:cNvPr id="0" name=""/>
        <dsp:cNvSpPr/>
      </dsp:nvSpPr>
      <dsp:spPr>
        <a:xfrm>
          <a:off x="8566003" y="229666"/>
          <a:ext cx="1946002" cy="116760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Address books</a:t>
          </a:r>
        </a:p>
      </dsp:txBody>
      <dsp:txXfrm>
        <a:off x="8566003" y="229666"/>
        <a:ext cx="1946002" cy="1167601"/>
      </dsp:txXfrm>
    </dsp:sp>
    <dsp:sp modelId="{B3036F68-4313-41FB-8D74-E470C41AC760}">
      <dsp:nvSpPr>
        <dsp:cNvPr id="0" name=""/>
        <dsp:cNvSpPr/>
      </dsp:nvSpPr>
      <dsp:spPr>
        <a:xfrm>
          <a:off x="3594" y="1591868"/>
          <a:ext cx="1946002" cy="116760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Marital status</a:t>
          </a:r>
        </a:p>
      </dsp:txBody>
      <dsp:txXfrm>
        <a:off x="3594" y="1591868"/>
        <a:ext cx="1946002" cy="1167601"/>
      </dsp:txXfrm>
    </dsp:sp>
    <dsp:sp modelId="{033DAA8C-958D-4CD9-A830-4A84B29AA072}">
      <dsp:nvSpPr>
        <dsp:cNvPr id="0" name=""/>
        <dsp:cNvSpPr/>
      </dsp:nvSpPr>
      <dsp:spPr>
        <a:xfrm>
          <a:off x="2144196" y="1591868"/>
          <a:ext cx="1946002" cy="116760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Language</a:t>
          </a:r>
        </a:p>
      </dsp:txBody>
      <dsp:txXfrm>
        <a:off x="2144196" y="1591868"/>
        <a:ext cx="1946002" cy="1167601"/>
      </dsp:txXfrm>
    </dsp:sp>
    <dsp:sp modelId="{EAD0881C-65B3-4F73-96F1-0F89A2451DDE}">
      <dsp:nvSpPr>
        <dsp:cNvPr id="0" name=""/>
        <dsp:cNvSpPr/>
      </dsp:nvSpPr>
      <dsp:spPr>
        <a:xfrm>
          <a:off x="4284798" y="1591868"/>
          <a:ext cx="1946002" cy="116760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Ethnic origin</a:t>
          </a:r>
        </a:p>
      </dsp:txBody>
      <dsp:txXfrm>
        <a:off x="4284798" y="1591868"/>
        <a:ext cx="1946002" cy="1167601"/>
      </dsp:txXfrm>
    </dsp:sp>
    <dsp:sp modelId="{61809E4C-8BA3-4732-9AC3-3C565986AA8B}">
      <dsp:nvSpPr>
        <dsp:cNvPr id="0" name=""/>
        <dsp:cNvSpPr/>
      </dsp:nvSpPr>
      <dsp:spPr>
        <a:xfrm>
          <a:off x="6425401" y="1591868"/>
          <a:ext cx="1946002" cy="116760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Veteran status</a:t>
          </a:r>
        </a:p>
      </dsp:txBody>
      <dsp:txXfrm>
        <a:off x="6425401" y="1591868"/>
        <a:ext cx="1946002" cy="1167601"/>
      </dsp:txXfrm>
    </dsp:sp>
    <dsp:sp modelId="{B1ECDDEE-089D-4DFE-BFF1-DDCCA45DDAB7}">
      <dsp:nvSpPr>
        <dsp:cNvPr id="0" name=""/>
        <dsp:cNvSpPr/>
      </dsp:nvSpPr>
      <dsp:spPr>
        <a:xfrm>
          <a:off x="8566003" y="1591868"/>
          <a:ext cx="1946002" cy="116760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Native language</a:t>
          </a:r>
        </a:p>
      </dsp:txBody>
      <dsp:txXfrm>
        <a:off x="8566003" y="1591868"/>
        <a:ext cx="1946002" cy="1167601"/>
      </dsp:txXfrm>
    </dsp:sp>
    <dsp:sp modelId="{F93D5F09-94EA-476C-856A-518EFE047B6F}">
      <dsp:nvSpPr>
        <dsp:cNvPr id="0" name=""/>
        <dsp:cNvSpPr/>
      </dsp:nvSpPr>
      <dsp:spPr>
        <a:xfrm>
          <a:off x="3594" y="2954069"/>
          <a:ext cx="1946002" cy="116760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Notice unit</a:t>
          </a:r>
        </a:p>
      </dsp:txBody>
      <dsp:txXfrm>
        <a:off x="3594" y="2954069"/>
        <a:ext cx="1946002" cy="1167601"/>
      </dsp:txXfrm>
    </dsp:sp>
    <dsp:sp modelId="{C41664A3-B408-4AEC-AF61-61F52C70DF10}">
      <dsp:nvSpPr>
        <dsp:cNvPr id="0" name=""/>
        <dsp:cNvSpPr/>
      </dsp:nvSpPr>
      <dsp:spPr>
        <a:xfrm>
          <a:off x="2144196" y="2954069"/>
          <a:ext cx="1946002" cy="116760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Calendar</a:t>
          </a:r>
        </a:p>
      </dsp:txBody>
      <dsp:txXfrm>
        <a:off x="2144196" y="2954069"/>
        <a:ext cx="1946002" cy="1167601"/>
      </dsp:txXfrm>
    </dsp:sp>
    <dsp:sp modelId="{C538488D-5C40-4CEC-B11A-E90381CD6C5B}">
      <dsp:nvSpPr>
        <dsp:cNvPr id="0" name=""/>
        <dsp:cNvSpPr/>
      </dsp:nvSpPr>
      <dsp:spPr>
        <a:xfrm>
          <a:off x="4284798" y="2954069"/>
          <a:ext cx="1946002" cy="116760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Regulatory establishment</a:t>
          </a:r>
        </a:p>
      </dsp:txBody>
      <dsp:txXfrm>
        <a:off x="4284798" y="2954069"/>
        <a:ext cx="1946002" cy="1167601"/>
      </dsp:txXfrm>
    </dsp:sp>
    <dsp:sp modelId="{56A2080B-9747-479F-A408-1111569B6598}">
      <dsp:nvSpPr>
        <dsp:cNvPr id="0" name=""/>
        <dsp:cNvSpPr/>
      </dsp:nvSpPr>
      <dsp:spPr>
        <a:xfrm>
          <a:off x="6425401" y="2954069"/>
          <a:ext cx="1946002" cy="116760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Affordable care act</a:t>
          </a:r>
        </a:p>
      </dsp:txBody>
      <dsp:txXfrm>
        <a:off x="6425401" y="2954069"/>
        <a:ext cx="1946002" cy="1167601"/>
      </dsp:txXfrm>
    </dsp:sp>
    <dsp:sp modelId="{6FC3208C-DD60-412B-8FF8-6B7A3A97D70E}">
      <dsp:nvSpPr>
        <dsp:cNvPr id="0" name=""/>
        <dsp:cNvSpPr/>
      </dsp:nvSpPr>
      <dsp:spPr>
        <a:xfrm>
          <a:off x="8566003" y="2954069"/>
          <a:ext cx="1946002" cy="116760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CostCenter</a:t>
          </a:r>
        </a:p>
      </dsp:txBody>
      <dsp:txXfrm>
        <a:off x="8566003" y="2954069"/>
        <a:ext cx="1946002" cy="116760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23CB41-65D1-4FEF-88F6-4862F9CBAB32}">
      <dsp:nvSpPr>
        <dsp:cNvPr id="0" name=""/>
        <dsp:cNvSpPr/>
      </dsp:nvSpPr>
      <dsp:spPr>
        <a:xfrm>
          <a:off x="3594" y="229666"/>
          <a:ext cx="1946002" cy="1167601"/>
        </a:xfrm>
        <a:prstGeom prst="rect">
          <a:avLst/>
        </a:prstGeom>
        <a:solidFill>
          <a:schemeClr val="accent6"/>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Company</a:t>
          </a:r>
        </a:p>
      </dsp:txBody>
      <dsp:txXfrm>
        <a:off x="3594" y="229666"/>
        <a:ext cx="1946002" cy="1167601"/>
      </dsp:txXfrm>
    </dsp:sp>
    <dsp:sp modelId="{A13279FC-83BE-4BE1-8C95-335A3A076C96}">
      <dsp:nvSpPr>
        <dsp:cNvPr id="0" name=""/>
        <dsp:cNvSpPr/>
      </dsp:nvSpPr>
      <dsp:spPr>
        <a:xfrm>
          <a:off x="2144196" y="229666"/>
          <a:ext cx="1946002" cy="1167601"/>
        </a:xfrm>
        <a:prstGeom prst="rect">
          <a:avLst/>
        </a:prstGeom>
        <a:solidFill>
          <a:schemeClr val="accent6"/>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Title</a:t>
          </a:r>
        </a:p>
      </dsp:txBody>
      <dsp:txXfrm>
        <a:off x="2144196" y="229666"/>
        <a:ext cx="1946002" cy="1167601"/>
      </dsp:txXfrm>
    </dsp:sp>
    <dsp:sp modelId="{5BA1F11B-08CC-4C82-BEA3-1E38A77CD08C}">
      <dsp:nvSpPr>
        <dsp:cNvPr id="0" name=""/>
        <dsp:cNvSpPr/>
      </dsp:nvSpPr>
      <dsp:spPr>
        <a:xfrm>
          <a:off x="4284798" y="229666"/>
          <a:ext cx="1946002" cy="1167601"/>
        </a:xfrm>
        <a:prstGeom prst="rect">
          <a:avLst/>
        </a:prstGeom>
        <a:solidFill>
          <a:schemeClr val="accent6"/>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Notice unit</a:t>
          </a:r>
          <a:endParaRPr lang="en-US" sz="2400" kern="1200" dirty="0"/>
        </a:p>
      </dsp:txBody>
      <dsp:txXfrm>
        <a:off x="4284798" y="229666"/>
        <a:ext cx="1946002" cy="1167601"/>
      </dsp:txXfrm>
    </dsp:sp>
    <dsp:sp modelId="{96C917D9-9B0D-43BD-AFB8-DF4980F90851}">
      <dsp:nvSpPr>
        <dsp:cNvPr id="0" name=""/>
        <dsp:cNvSpPr/>
      </dsp:nvSpPr>
      <dsp:spPr>
        <a:xfrm>
          <a:off x="6425401" y="229666"/>
          <a:ext cx="1946002" cy="116760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Address books</a:t>
          </a:r>
        </a:p>
      </dsp:txBody>
      <dsp:txXfrm>
        <a:off x="6425401" y="229666"/>
        <a:ext cx="1946002" cy="1167601"/>
      </dsp:txXfrm>
    </dsp:sp>
    <dsp:sp modelId="{033DAA8C-958D-4CD9-A830-4A84B29AA072}">
      <dsp:nvSpPr>
        <dsp:cNvPr id="0" name=""/>
        <dsp:cNvSpPr/>
      </dsp:nvSpPr>
      <dsp:spPr>
        <a:xfrm>
          <a:off x="8566003" y="229666"/>
          <a:ext cx="1946002" cy="116760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Language</a:t>
          </a:r>
        </a:p>
      </dsp:txBody>
      <dsp:txXfrm>
        <a:off x="8566003" y="229666"/>
        <a:ext cx="1946002" cy="1167601"/>
      </dsp:txXfrm>
    </dsp:sp>
    <dsp:sp modelId="{B1ECDDEE-089D-4DFE-BFF1-DDCCA45DDAB7}">
      <dsp:nvSpPr>
        <dsp:cNvPr id="0" name=""/>
        <dsp:cNvSpPr/>
      </dsp:nvSpPr>
      <dsp:spPr>
        <a:xfrm>
          <a:off x="3594" y="1591868"/>
          <a:ext cx="1946002" cy="116760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Native language</a:t>
          </a:r>
        </a:p>
      </dsp:txBody>
      <dsp:txXfrm>
        <a:off x="3594" y="1591868"/>
        <a:ext cx="1946002" cy="1167601"/>
      </dsp:txXfrm>
    </dsp:sp>
    <dsp:sp modelId="{A34D4A61-F349-4730-B3D0-A7447A1CBC40}">
      <dsp:nvSpPr>
        <dsp:cNvPr id="0" name=""/>
        <dsp:cNvSpPr/>
      </dsp:nvSpPr>
      <dsp:spPr>
        <a:xfrm>
          <a:off x="2144196" y="1591868"/>
          <a:ext cx="1946002" cy="116760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CostCenter</a:t>
          </a:r>
          <a:endParaRPr lang="en-US" sz="2400" kern="1200" dirty="0"/>
        </a:p>
      </dsp:txBody>
      <dsp:txXfrm>
        <a:off x="2144196" y="1591868"/>
        <a:ext cx="1946002" cy="1167601"/>
      </dsp:txXfrm>
    </dsp:sp>
    <dsp:sp modelId="{C41664A3-B408-4AEC-AF61-61F52C70DF10}">
      <dsp:nvSpPr>
        <dsp:cNvPr id="0" name=""/>
        <dsp:cNvSpPr/>
      </dsp:nvSpPr>
      <dsp:spPr>
        <a:xfrm>
          <a:off x="4284798" y="1591868"/>
          <a:ext cx="1946002" cy="116760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Calendar</a:t>
          </a:r>
        </a:p>
      </dsp:txBody>
      <dsp:txXfrm>
        <a:off x="4284798" y="1591868"/>
        <a:ext cx="1946002" cy="1167601"/>
      </dsp:txXfrm>
    </dsp:sp>
    <dsp:sp modelId="{C538488D-5C40-4CEC-B11A-E90381CD6C5B}">
      <dsp:nvSpPr>
        <dsp:cNvPr id="0" name=""/>
        <dsp:cNvSpPr/>
      </dsp:nvSpPr>
      <dsp:spPr>
        <a:xfrm>
          <a:off x="6425401" y="1591868"/>
          <a:ext cx="1946002" cy="116760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Regulatory establishment</a:t>
          </a:r>
        </a:p>
      </dsp:txBody>
      <dsp:txXfrm>
        <a:off x="6425401" y="1591868"/>
        <a:ext cx="1946002" cy="1167601"/>
      </dsp:txXfrm>
    </dsp:sp>
    <dsp:sp modelId="{56A2080B-9747-479F-A408-1111569B6598}">
      <dsp:nvSpPr>
        <dsp:cNvPr id="0" name=""/>
        <dsp:cNvSpPr/>
      </dsp:nvSpPr>
      <dsp:spPr>
        <a:xfrm>
          <a:off x="8566003" y="1591868"/>
          <a:ext cx="1946002" cy="1167601"/>
        </a:xfrm>
        <a:prstGeom prst="rect">
          <a:avLst/>
        </a:prstGeom>
        <a:solidFill>
          <a:srgbClr val="FF000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Affordable care act</a:t>
          </a:r>
        </a:p>
      </dsp:txBody>
      <dsp:txXfrm>
        <a:off x="8566003" y="1591868"/>
        <a:ext cx="1946002" cy="1167601"/>
      </dsp:txXfrm>
    </dsp:sp>
    <dsp:sp modelId="{9E61D64C-9085-49FA-AE6D-F99C99CAEA19}">
      <dsp:nvSpPr>
        <dsp:cNvPr id="0" name=""/>
        <dsp:cNvSpPr/>
      </dsp:nvSpPr>
      <dsp:spPr>
        <a:xfrm>
          <a:off x="3594" y="2954069"/>
          <a:ext cx="1946002" cy="1167601"/>
        </a:xfrm>
        <a:prstGeom prst="rect">
          <a:avLst/>
        </a:prstGeom>
        <a:solidFill>
          <a:srgbClr val="FF000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Marital status</a:t>
          </a:r>
        </a:p>
      </dsp:txBody>
      <dsp:txXfrm>
        <a:off x="3594" y="2954069"/>
        <a:ext cx="1946002" cy="1167601"/>
      </dsp:txXfrm>
    </dsp:sp>
    <dsp:sp modelId="{1879410D-C82D-47AA-AFEA-99CF56CCE970}">
      <dsp:nvSpPr>
        <dsp:cNvPr id="0" name=""/>
        <dsp:cNvSpPr/>
      </dsp:nvSpPr>
      <dsp:spPr>
        <a:xfrm>
          <a:off x="2144196" y="2954069"/>
          <a:ext cx="1946002" cy="1167601"/>
        </a:xfrm>
        <a:prstGeom prst="rect">
          <a:avLst/>
        </a:prstGeom>
        <a:solidFill>
          <a:srgbClr val="FF000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Personal title</a:t>
          </a:r>
        </a:p>
      </dsp:txBody>
      <dsp:txXfrm>
        <a:off x="2144196" y="2954069"/>
        <a:ext cx="1946002" cy="1167601"/>
      </dsp:txXfrm>
    </dsp:sp>
    <dsp:sp modelId="{A57F45D9-F102-481B-B906-CC52BF493BF1}">
      <dsp:nvSpPr>
        <dsp:cNvPr id="0" name=""/>
        <dsp:cNvSpPr/>
      </dsp:nvSpPr>
      <dsp:spPr>
        <a:xfrm>
          <a:off x="4284798" y="2954069"/>
          <a:ext cx="1946002" cy="1167601"/>
        </a:xfrm>
        <a:prstGeom prst="rect">
          <a:avLst/>
        </a:prstGeom>
        <a:solidFill>
          <a:srgbClr val="FF000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Personal suffix</a:t>
          </a:r>
        </a:p>
      </dsp:txBody>
      <dsp:txXfrm>
        <a:off x="4284798" y="2954069"/>
        <a:ext cx="1946002" cy="1167601"/>
      </dsp:txXfrm>
    </dsp:sp>
    <dsp:sp modelId="{B64A3B87-1FD1-4945-B398-74FB085F02CF}">
      <dsp:nvSpPr>
        <dsp:cNvPr id="0" name=""/>
        <dsp:cNvSpPr/>
      </dsp:nvSpPr>
      <dsp:spPr>
        <a:xfrm>
          <a:off x="6425401" y="2954069"/>
          <a:ext cx="1946002" cy="1167601"/>
        </a:xfrm>
        <a:prstGeom prst="rect">
          <a:avLst/>
        </a:prstGeom>
        <a:solidFill>
          <a:srgbClr val="FF000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Ethnic origin</a:t>
          </a:r>
          <a:endParaRPr lang="en-US" sz="2400" kern="1200" dirty="0"/>
        </a:p>
      </dsp:txBody>
      <dsp:txXfrm>
        <a:off x="6425401" y="2954069"/>
        <a:ext cx="1946002" cy="1167601"/>
      </dsp:txXfrm>
    </dsp:sp>
    <dsp:sp modelId="{1F83DC81-D564-458B-8473-E8036BE1281C}">
      <dsp:nvSpPr>
        <dsp:cNvPr id="0" name=""/>
        <dsp:cNvSpPr/>
      </dsp:nvSpPr>
      <dsp:spPr>
        <a:xfrm>
          <a:off x="8566003" y="2954069"/>
          <a:ext cx="1946002" cy="1167601"/>
        </a:xfrm>
        <a:prstGeom prst="rect">
          <a:avLst/>
        </a:prstGeom>
        <a:solidFill>
          <a:srgbClr val="FF000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Veteran status</a:t>
          </a:r>
        </a:p>
      </dsp:txBody>
      <dsp:txXfrm>
        <a:off x="8566003" y="2954069"/>
        <a:ext cx="1946002" cy="116760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C5CA57-4D3A-4BAD-B563-3C8677C3C785}">
      <dsp:nvSpPr>
        <dsp:cNvPr id="0" name=""/>
        <dsp:cNvSpPr/>
      </dsp:nvSpPr>
      <dsp:spPr>
        <a:xfrm>
          <a:off x="-4919424" y="-753830"/>
          <a:ext cx="5858998" cy="5858998"/>
        </a:xfrm>
        <a:prstGeom prst="blockArc">
          <a:avLst>
            <a:gd name="adj1" fmla="val 18900000"/>
            <a:gd name="adj2" fmla="val 2700000"/>
            <a:gd name="adj3" fmla="val 369"/>
          </a:avLst>
        </a:pr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1CF5849-2AA2-4F80-9FBB-84C82C2A9212}">
      <dsp:nvSpPr>
        <dsp:cNvPr id="0" name=""/>
        <dsp:cNvSpPr/>
      </dsp:nvSpPr>
      <dsp:spPr>
        <a:xfrm>
          <a:off x="492024" y="334530"/>
          <a:ext cx="9963850" cy="669409"/>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1344" tIns="88900" rIns="88900" bIns="88900" numCol="1" spcCol="1270" anchor="ctr" anchorCtr="0">
          <a:noAutofit/>
        </a:bodyPr>
        <a:lstStyle/>
        <a:p>
          <a:pPr marL="0" lvl="0" indent="0" algn="l" defTabSz="1555750">
            <a:lnSpc>
              <a:spcPct val="90000"/>
            </a:lnSpc>
            <a:spcBef>
              <a:spcPct val="0"/>
            </a:spcBef>
            <a:spcAft>
              <a:spcPct val="35000"/>
            </a:spcAft>
            <a:buNone/>
          </a:pPr>
          <a:r>
            <a:rPr lang="en-US" sz="3500" kern="1200" dirty="0"/>
            <a:t>Trials</a:t>
          </a:r>
          <a:endParaRPr lang="nb-NO" sz="3500" kern="1200" dirty="0"/>
        </a:p>
      </dsp:txBody>
      <dsp:txXfrm>
        <a:off x="492024" y="334530"/>
        <a:ext cx="9963850" cy="669409"/>
      </dsp:txXfrm>
    </dsp:sp>
    <dsp:sp modelId="{EC680AF1-CA8D-4361-BF13-8559942574B5}">
      <dsp:nvSpPr>
        <dsp:cNvPr id="0" name=""/>
        <dsp:cNvSpPr/>
      </dsp:nvSpPr>
      <dsp:spPr>
        <a:xfrm>
          <a:off x="73643" y="250854"/>
          <a:ext cx="836762" cy="836762"/>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54478265-E32E-48D5-92D6-94E5B127CB4F}">
      <dsp:nvSpPr>
        <dsp:cNvPr id="0" name=""/>
        <dsp:cNvSpPr/>
      </dsp:nvSpPr>
      <dsp:spPr>
        <a:xfrm>
          <a:off x="875812" y="1338819"/>
          <a:ext cx="9580062" cy="669409"/>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1344" tIns="88900" rIns="88900" bIns="88900" numCol="1" spcCol="1270" anchor="ctr" anchorCtr="0">
          <a:noAutofit/>
        </a:bodyPr>
        <a:lstStyle/>
        <a:p>
          <a:pPr marL="0" lvl="0" indent="0" algn="l" defTabSz="1555750">
            <a:lnSpc>
              <a:spcPct val="90000"/>
            </a:lnSpc>
            <a:spcBef>
              <a:spcPct val="0"/>
            </a:spcBef>
            <a:spcAft>
              <a:spcPct val="35000"/>
            </a:spcAft>
            <a:buNone/>
          </a:pPr>
          <a:r>
            <a:rPr lang="en-US" sz="3500" kern="1200" dirty="0"/>
            <a:t>Try the system</a:t>
          </a:r>
          <a:endParaRPr lang="nb-NO" sz="3500" kern="1200" dirty="0"/>
        </a:p>
      </dsp:txBody>
      <dsp:txXfrm>
        <a:off x="875812" y="1338819"/>
        <a:ext cx="9580062" cy="669409"/>
      </dsp:txXfrm>
    </dsp:sp>
    <dsp:sp modelId="{2C2BFD29-7A7E-4636-9C3A-522FEF64D5ED}">
      <dsp:nvSpPr>
        <dsp:cNvPr id="0" name=""/>
        <dsp:cNvSpPr/>
      </dsp:nvSpPr>
      <dsp:spPr>
        <a:xfrm>
          <a:off x="457431" y="1255143"/>
          <a:ext cx="836762" cy="836762"/>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F12B83E7-EED6-4F21-87B0-BF51B75D7C95}">
      <dsp:nvSpPr>
        <dsp:cNvPr id="0" name=""/>
        <dsp:cNvSpPr/>
      </dsp:nvSpPr>
      <dsp:spPr>
        <a:xfrm>
          <a:off x="875812" y="2343108"/>
          <a:ext cx="9580062" cy="669409"/>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1344" tIns="88900" rIns="88900" bIns="88900" numCol="1" spcCol="1270" anchor="ctr" anchorCtr="0">
          <a:noAutofit/>
        </a:bodyPr>
        <a:lstStyle/>
        <a:p>
          <a:pPr marL="0" lvl="0" indent="0" algn="l" defTabSz="1555750">
            <a:lnSpc>
              <a:spcPct val="90000"/>
            </a:lnSpc>
            <a:spcBef>
              <a:spcPct val="0"/>
            </a:spcBef>
            <a:spcAft>
              <a:spcPct val="35000"/>
            </a:spcAft>
            <a:buNone/>
          </a:pPr>
          <a:r>
            <a:rPr lang="en-US" sz="3500" kern="1200" dirty="0"/>
            <a:t>Take the certification</a:t>
          </a:r>
          <a:endParaRPr lang="nb-NO" sz="3500" kern="1200" dirty="0"/>
        </a:p>
      </dsp:txBody>
      <dsp:txXfrm>
        <a:off x="875812" y="2343108"/>
        <a:ext cx="9580062" cy="669409"/>
      </dsp:txXfrm>
    </dsp:sp>
    <dsp:sp modelId="{EBCC2CA0-4B0A-498B-8DF9-B18C39C794C9}">
      <dsp:nvSpPr>
        <dsp:cNvPr id="0" name=""/>
        <dsp:cNvSpPr/>
      </dsp:nvSpPr>
      <dsp:spPr>
        <a:xfrm>
          <a:off x="457431" y="2259432"/>
          <a:ext cx="836762" cy="836762"/>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75FE427B-1925-4AE8-A537-4B89118FE066}">
      <dsp:nvSpPr>
        <dsp:cNvPr id="0" name=""/>
        <dsp:cNvSpPr/>
      </dsp:nvSpPr>
      <dsp:spPr>
        <a:xfrm>
          <a:off x="492024" y="3347397"/>
          <a:ext cx="9963850" cy="669409"/>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1344" tIns="88900" rIns="88900" bIns="88900" numCol="1" spcCol="1270" anchor="ctr" anchorCtr="0">
          <a:noAutofit/>
        </a:bodyPr>
        <a:lstStyle/>
        <a:p>
          <a:pPr marL="0" lvl="0" indent="0" algn="l" defTabSz="1555750">
            <a:lnSpc>
              <a:spcPct val="90000"/>
            </a:lnSpc>
            <a:spcBef>
              <a:spcPct val="0"/>
            </a:spcBef>
            <a:spcAft>
              <a:spcPct val="35000"/>
            </a:spcAft>
            <a:buNone/>
          </a:pPr>
          <a:r>
            <a:rPr lang="nb-NO" sz="3500" kern="1200" dirty="0">
              <a:hlinkClick xmlns:r="http://schemas.openxmlformats.org/officeDocument/2006/relationships" r:id="rId1"/>
            </a:rPr>
            <a:t>https://malinsdynamics365fortalent.com/</a:t>
          </a:r>
          <a:endParaRPr lang="nb-NO" sz="3500" kern="1200" dirty="0"/>
        </a:p>
      </dsp:txBody>
      <dsp:txXfrm>
        <a:off x="492024" y="3347397"/>
        <a:ext cx="9963850" cy="669409"/>
      </dsp:txXfrm>
    </dsp:sp>
    <dsp:sp modelId="{C844F973-2152-4D90-A90C-7A732F5B20A0}">
      <dsp:nvSpPr>
        <dsp:cNvPr id="0" name=""/>
        <dsp:cNvSpPr/>
      </dsp:nvSpPr>
      <dsp:spPr>
        <a:xfrm>
          <a:off x="73643" y="3263721"/>
          <a:ext cx="836762" cy="836762"/>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59A875-D525-4F97-B421-3884FB965728}" type="datetimeFigureOut">
              <a:rPr lang="nb-NO" smtClean="0"/>
              <a:t>04.10.2019</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6C516B-D6E0-4AB3-BB43-01EBE25CDE1A}" type="slidenum">
              <a:rPr lang="nb-NO" smtClean="0"/>
              <a:t>‹#›</a:t>
            </a:fld>
            <a:endParaRPr lang="nb-NO"/>
          </a:p>
        </p:txBody>
      </p:sp>
    </p:spTree>
    <p:extLst>
      <p:ext uri="{BB962C8B-B14F-4D97-AF65-F5344CB8AC3E}">
        <p14:creationId xmlns:p14="http://schemas.microsoft.com/office/powerpoint/2010/main" val="2619822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Lets go back to the summer of 2018</a:t>
            </a:r>
            <a:endParaRPr lang="nb-NO" dirty="0"/>
          </a:p>
        </p:txBody>
      </p:sp>
      <p:sp>
        <p:nvSpPr>
          <p:cNvPr id="4" name="Plassholder for lysbildenummer 3"/>
          <p:cNvSpPr>
            <a:spLocks noGrp="1"/>
          </p:cNvSpPr>
          <p:nvPr>
            <p:ph type="sldNum" sz="quarter" idx="5"/>
          </p:nvPr>
        </p:nvSpPr>
        <p:spPr/>
        <p:txBody>
          <a:bodyPr/>
          <a:lstStyle/>
          <a:p>
            <a:fld id="{8D6C516B-D6E0-4AB3-BB43-01EBE25CDE1A}" type="slidenum">
              <a:rPr lang="nb-NO" smtClean="0"/>
              <a:t>4</a:t>
            </a:fld>
            <a:endParaRPr lang="nb-NO"/>
          </a:p>
        </p:txBody>
      </p:sp>
    </p:spTree>
    <p:extLst>
      <p:ext uri="{BB962C8B-B14F-4D97-AF65-F5344CB8AC3E}">
        <p14:creationId xmlns:p14="http://schemas.microsoft.com/office/powerpoint/2010/main" val="8548031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And it was my fault</a:t>
            </a:r>
            <a:endParaRPr lang="nb-NO" dirty="0"/>
          </a:p>
        </p:txBody>
      </p:sp>
      <p:sp>
        <p:nvSpPr>
          <p:cNvPr id="4" name="Plassholder for lysbildenummer 3"/>
          <p:cNvSpPr>
            <a:spLocks noGrp="1"/>
          </p:cNvSpPr>
          <p:nvPr>
            <p:ph type="sldNum" sz="quarter" idx="5"/>
          </p:nvPr>
        </p:nvSpPr>
        <p:spPr/>
        <p:txBody>
          <a:bodyPr/>
          <a:lstStyle/>
          <a:p>
            <a:fld id="{8D6C516B-D6E0-4AB3-BB43-01EBE25CDE1A}" type="slidenum">
              <a:rPr lang="nb-NO" smtClean="0"/>
              <a:t>5</a:t>
            </a:fld>
            <a:endParaRPr lang="nb-NO"/>
          </a:p>
        </p:txBody>
      </p:sp>
    </p:spTree>
    <p:extLst>
      <p:ext uri="{BB962C8B-B14F-4D97-AF65-F5344CB8AC3E}">
        <p14:creationId xmlns:p14="http://schemas.microsoft.com/office/powerpoint/2010/main" val="19980886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People are different, some more different then others. We didn’t think about that in the estimates.</a:t>
            </a:r>
            <a:endParaRPr lang="nb-NO" dirty="0"/>
          </a:p>
        </p:txBody>
      </p:sp>
      <p:sp>
        <p:nvSpPr>
          <p:cNvPr id="4" name="Plassholder for lysbildenummer 3"/>
          <p:cNvSpPr>
            <a:spLocks noGrp="1"/>
          </p:cNvSpPr>
          <p:nvPr>
            <p:ph type="sldNum" sz="quarter" idx="5"/>
          </p:nvPr>
        </p:nvSpPr>
        <p:spPr/>
        <p:txBody>
          <a:bodyPr/>
          <a:lstStyle/>
          <a:p>
            <a:fld id="{8D6C516B-D6E0-4AB3-BB43-01EBE25CDE1A}" type="slidenum">
              <a:rPr lang="nb-NO" smtClean="0"/>
              <a:t>7</a:t>
            </a:fld>
            <a:endParaRPr lang="nb-NO"/>
          </a:p>
        </p:txBody>
      </p:sp>
    </p:spTree>
    <p:extLst>
      <p:ext uri="{BB962C8B-B14F-4D97-AF65-F5344CB8AC3E}">
        <p14:creationId xmlns:p14="http://schemas.microsoft.com/office/powerpoint/2010/main" val="38953065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Some fear technology. Unfortunately in my first project we had the first kind, and we should have almost doubled the estimate to hold their hand.</a:t>
            </a:r>
            <a:endParaRPr lang="nb-NO" dirty="0"/>
          </a:p>
        </p:txBody>
      </p:sp>
      <p:sp>
        <p:nvSpPr>
          <p:cNvPr id="4" name="Plassholder for lysbildenummer 3"/>
          <p:cNvSpPr>
            <a:spLocks noGrp="1"/>
          </p:cNvSpPr>
          <p:nvPr>
            <p:ph type="sldNum" sz="quarter" idx="5"/>
          </p:nvPr>
        </p:nvSpPr>
        <p:spPr/>
        <p:txBody>
          <a:bodyPr/>
          <a:lstStyle/>
          <a:p>
            <a:fld id="{8D6C516B-D6E0-4AB3-BB43-01EBE25CDE1A}" type="slidenum">
              <a:rPr lang="nb-NO" smtClean="0"/>
              <a:t>8</a:t>
            </a:fld>
            <a:endParaRPr lang="nb-NO"/>
          </a:p>
        </p:txBody>
      </p:sp>
    </p:spTree>
    <p:extLst>
      <p:ext uri="{BB962C8B-B14F-4D97-AF65-F5344CB8AC3E}">
        <p14:creationId xmlns:p14="http://schemas.microsoft.com/office/powerpoint/2010/main" val="1201900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some have want to know more but are still a bit behind others love technology</a:t>
            </a:r>
          </a:p>
        </p:txBody>
      </p:sp>
      <p:sp>
        <p:nvSpPr>
          <p:cNvPr id="4" name="Plassholder for lysbildenummer 3"/>
          <p:cNvSpPr>
            <a:spLocks noGrp="1"/>
          </p:cNvSpPr>
          <p:nvPr>
            <p:ph type="sldNum" sz="quarter" idx="5"/>
          </p:nvPr>
        </p:nvSpPr>
        <p:spPr/>
        <p:txBody>
          <a:bodyPr/>
          <a:lstStyle/>
          <a:p>
            <a:fld id="{8D6C516B-D6E0-4AB3-BB43-01EBE25CDE1A}" type="slidenum">
              <a:rPr lang="nb-NO" smtClean="0"/>
              <a:t>9</a:t>
            </a:fld>
            <a:endParaRPr lang="nb-NO"/>
          </a:p>
        </p:txBody>
      </p:sp>
    </p:spTree>
    <p:extLst>
      <p:ext uri="{BB962C8B-B14F-4D97-AF65-F5344CB8AC3E}">
        <p14:creationId xmlns:p14="http://schemas.microsoft.com/office/powerpoint/2010/main" val="3005564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Some fear technology, some have want to know more but are still a bit behind others love technology</a:t>
            </a:r>
          </a:p>
          <a:p>
            <a:r>
              <a:rPr lang="en-US" dirty="0"/>
              <a:t>Unfortunately in my first project we had the first kind, and we should have almost doubled the estimate to hold their hand.</a:t>
            </a:r>
            <a:endParaRPr lang="nb-NO" dirty="0"/>
          </a:p>
        </p:txBody>
      </p:sp>
      <p:sp>
        <p:nvSpPr>
          <p:cNvPr id="4" name="Plassholder for lysbildenummer 3"/>
          <p:cNvSpPr>
            <a:spLocks noGrp="1"/>
          </p:cNvSpPr>
          <p:nvPr>
            <p:ph type="sldNum" sz="quarter" idx="5"/>
          </p:nvPr>
        </p:nvSpPr>
        <p:spPr/>
        <p:txBody>
          <a:bodyPr/>
          <a:lstStyle/>
          <a:p>
            <a:fld id="{8D6C516B-D6E0-4AB3-BB43-01EBE25CDE1A}" type="slidenum">
              <a:rPr lang="nb-NO" smtClean="0"/>
              <a:t>10</a:t>
            </a:fld>
            <a:endParaRPr lang="nb-NO"/>
          </a:p>
        </p:txBody>
      </p:sp>
    </p:spTree>
    <p:extLst>
      <p:ext uri="{BB962C8B-B14F-4D97-AF65-F5344CB8AC3E}">
        <p14:creationId xmlns:p14="http://schemas.microsoft.com/office/powerpoint/2010/main" val="191058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You can have ppl that love the system</a:t>
            </a:r>
          </a:p>
          <a:p>
            <a:r>
              <a:rPr lang="en-US" dirty="0"/>
              <a:t>You are dealing with people that are used to another system and change never comes easy, how can you work around that?</a:t>
            </a:r>
          </a:p>
          <a:p>
            <a:r>
              <a:rPr lang="en-US" dirty="0"/>
              <a:t>New Snapchat 2018</a:t>
            </a:r>
            <a:endParaRPr lang="nb-NO" dirty="0"/>
          </a:p>
        </p:txBody>
      </p:sp>
      <p:sp>
        <p:nvSpPr>
          <p:cNvPr id="4" name="Plassholder for lysbildenummer 3"/>
          <p:cNvSpPr>
            <a:spLocks noGrp="1"/>
          </p:cNvSpPr>
          <p:nvPr>
            <p:ph type="sldNum" sz="quarter" idx="5"/>
          </p:nvPr>
        </p:nvSpPr>
        <p:spPr/>
        <p:txBody>
          <a:bodyPr/>
          <a:lstStyle/>
          <a:p>
            <a:fld id="{8D6C516B-D6E0-4AB3-BB43-01EBE25CDE1A}" type="slidenum">
              <a:rPr lang="nb-NO" smtClean="0"/>
              <a:t>11</a:t>
            </a:fld>
            <a:endParaRPr lang="nb-NO"/>
          </a:p>
        </p:txBody>
      </p:sp>
    </p:spTree>
    <p:extLst>
      <p:ext uri="{BB962C8B-B14F-4D97-AF65-F5344CB8AC3E}">
        <p14:creationId xmlns:p14="http://schemas.microsoft.com/office/powerpoint/2010/main" val="27957573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You can have ppl that love the system</a:t>
            </a:r>
          </a:p>
          <a:p>
            <a:r>
              <a:rPr lang="en-US" dirty="0"/>
              <a:t>You are dealing with people that are used to another system and change never comes easy, how can you work around that?</a:t>
            </a:r>
          </a:p>
          <a:p>
            <a:r>
              <a:rPr lang="en-US" dirty="0"/>
              <a:t>New Snapchat 2018</a:t>
            </a:r>
            <a:endParaRPr lang="nb-NO" dirty="0"/>
          </a:p>
        </p:txBody>
      </p:sp>
      <p:sp>
        <p:nvSpPr>
          <p:cNvPr id="4" name="Plassholder for lysbildenummer 3"/>
          <p:cNvSpPr>
            <a:spLocks noGrp="1"/>
          </p:cNvSpPr>
          <p:nvPr>
            <p:ph type="sldNum" sz="quarter" idx="5"/>
          </p:nvPr>
        </p:nvSpPr>
        <p:spPr/>
        <p:txBody>
          <a:bodyPr/>
          <a:lstStyle/>
          <a:p>
            <a:fld id="{8D6C516B-D6E0-4AB3-BB43-01EBE25CDE1A}" type="slidenum">
              <a:rPr lang="nb-NO" smtClean="0"/>
              <a:t>12</a:t>
            </a:fld>
            <a:endParaRPr lang="nb-NO"/>
          </a:p>
        </p:txBody>
      </p:sp>
    </p:spTree>
    <p:extLst>
      <p:ext uri="{BB962C8B-B14F-4D97-AF65-F5344CB8AC3E}">
        <p14:creationId xmlns:p14="http://schemas.microsoft.com/office/powerpoint/2010/main" val="32252650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8D6C516B-D6E0-4AB3-BB43-01EBE25CDE1A}" type="slidenum">
              <a:rPr lang="nb-NO" smtClean="0"/>
              <a:t>13</a:t>
            </a:fld>
            <a:endParaRPr lang="nb-NO"/>
          </a:p>
        </p:txBody>
      </p:sp>
    </p:spTree>
    <p:extLst>
      <p:ext uri="{BB962C8B-B14F-4D97-AF65-F5344CB8AC3E}">
        <p14:creationId xmlns:p14="http://schemas.microsoft.com/office/powerpoint/2010/main" val="10672957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How can you get the data</a:t>
            </a:r>
          </a:p>
          <a:p>
            <a:r>
              <a:rPr lang="en-US" dirty="0"/>
              <a:t>How is the data structured</a:t>
            </a:r>
          </a:p>
          <a:p>
            <a:r>
              <a:rPr lang="en-US" dirty="0"/>
              <a:t>What are you using in the system</a:t>
            </a:r>
          </a:p>
        </p:txBody>
      </p:sp>
      <p:sp>
        <p:nvSpPr>
          <p:cNvPr id="4" name="Plassholder for lysbildenummer 3"/>
          <p:cNvSpPr>
            <a:spLocks noGrp="1"/>
          </p:cNvSpPr>
          <p:nvPr>
            <p:ph type="sldNum" sz="quarter" idx="5"/>
          </p:nvPr>
        </p:nvSpPr>
        <p:spPr/>
        <p:txBody>
          <a:bodyPr/>
          <a:lstStyle/>
          <a:p>
            <a:fld id="{8D6C516B-D6E0-4AB3-BB43-01EBE25CDE1A}" type="slidenum">
              <a:rPr lang="nb-NO" smtClean="0"/>
              <a:t>16</a:t>
            </a:fld>
            <a:endParaRPr lang="nb-NO"/>
          </a:p>
        </p:txBody>
      </p:sp>
    </p:spTree>
    <p:extLst>
      <p:ext uri="{BB962C8B-B14F-4D97-AF65-F5344CB8AC3E}">
        <p14:creationId xmlns:p14="http://schemas.microsoft.com/office/powerpoint/2010/main" val="18243890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Right click – view details – go directly to the page you need to fill inn information</a:t>
            </a:r>
            <a:endParaRPr lang="nb-NO" dirty="0"/>
          </a:p>
        </p:txBody>
      </p:sp>
      <p:sp>
        <p:nvSpPr>
          <p:cNvPr id="4" name="Plassholder for lysbildenummer 3"/>
          <p:cNvSpPr>
            <a:spLocks noGrp="1"/>
          </p:cNvSpPr>
          <p:nvPr>
            <p:ph type="sldNum" sz="quarter" idx="5"/>
          </p:nvPr>
        </p:nvSpPr>
        <p:spPr/>
        <p:txBody>
          <a:bodyPr/>
          <a:lstStyle/>
          <a:p>
            <a:fld id="{8D6C516B-D6E0-4AB3-BB43-01EBE25CDE1A}" type="slidenum">
              <a:rPr lang="nb-NO" smtClean="0"/>
              <a:t>17</a:t>
            </a:fld>
            <a:endParaRPr lang="nb-NO"/>
          </a:p>
        </p:txBody>
      </p:sp>
    </p:spTree>
    <p:extLst>
      <p:ext uri="{BB962C8B-B14F-4D97-AF65-F5344CB8AC3E}">
        <p14:creationId xmlns:p14="http://schemas.microsoft.com/office/powerpoint/2010/main" val="24954687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lvl="0"/>
            <a:r>
              <a:rPr lang="en-US" dirty="0"/>
              <a:t>Skills also requires Skill rating and Skill type</a:t>
            </a:r>
          </a:p>
        </p:txBody>
      </p:sp>
      <p:sp>
        <p:nvSpPr>
          <p:cNvPr id="4" name="Plassholder for lysbildenummer 3"/>
          <p:cNvSpPr>
            <a:spLocks noGrp="1"/>
          </p:cNvSpPr>
          <p:nvPr>
            <p:ph type="sldNum" sz="quarter" idx="5"/>
          </p:nvPr>
        </p:nvSpPr>
        <p:spPr/>
        <p:txBody>
          <a:bodyPr/>
          <a:lstStyle/>
          <a:p>
            <a:fld id="{8D6C516B-D6E0-4AB3-BB43-01EBE25CDE1A}" type="slidenum">
              <a:rPr lang="nb-NO" smtClean="0"/>
              <a:t>18</a:t>
            </a:fld>
            <a:endParaRPr lang="nb-NO"/>
          </a:p>
        </p:txBody>
      </p:sp>
    </p:spTree>
    <p:extLst>
      <p:ext uri="{BB962C8B-B14F-4D97-AF65-F5344CB8AC3E}">
        <p14:creationId xmlns:p14="http://schemas.microsoft.com/office/powerpoint/2010/main" val="25726018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lvl="0"/>
            <a:r>
              <a:rPr lang="en-US" dirty="0"/>
              <a:t>Skills also requires Skill rating and Skill type</a:t>
            </a:r>
          </a:p>
        </p:txBody>
      </p:sp>
      <p:sp>
        <p:nvSpPr>
          <p:cNvPr id="4" name="Plassholder for lysbildenummer 3"/>
          <p:cNvSpPr>
            <a:spLocks noGrp="1"/>
          </p:cNvSpPr>
          <p:nvPr>
            <p:ph type="sldNum" sz="quarter" idx="5"/>
          </p:nvPr>
        </p:nvSpPr>
        <p:spPr/>
        <p:txBody>
          <a:bodyPr/>
          <a:lstStyle/>
          <a:p>
            <a:fld id="{8D6C516B-D6E0-4AB3-BB43-01EBE25CDE1A}" type="slidenum">
              <a:rPr lang="nb-NO" smtClean="0"/>
              <a:t>19</a:t>
            </a:fld>
            <a:endParaRPr lang="nb-NO"/>
          </a:p>
        </p:txBody>
      </p:sp>
    </p:spTree>
    <p:extLst>
      <p:ext uri="{BB962C8B-B14F-4D97-AF65-F5344CB8AC3E}">
        <p14:creationId xmlns:p14="http://schemas.microsoft.com/office/powerpoint/2010/main" val="14460071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lvl="0"/>
            <a:r>
              <a:rPr lang="en-US" dirty="0"/>
              <a:t>Payroll Pay cycle and Paid by (company)</a:t>
            </a:r>
          </a:p>
        </p:txBody>
      </p:sp>
      <p:sp>
        <p:nvSpPr>
          <p:cNvPr id="4" name="Plassholder for lysbildenummer 3"/>
          <p:cNvSpPr>
            <a:spLocks noGrp="1"/>
          </p:cNvSpPr>
          <p:nvPr>
            <p:ph type="sldNum" sz="quarter" idx="5"/>
          </p:nvPr>
        </p:nvSpPr>
        <p:spPr/>
        <p:txBody>
          <a:bodyPr/>
          <a:lstStyle/>
          <a:p>
            <a:fld id="{8D6C516B-D6E0-4AB3-BB43-01EBE25CDE1A}" type="slidenum">
              <a:rPr lang="nb-NO" smtClean="0"/>
              <a:t>20</a:t>
            </a:fld>
            <a:endParaRPr lang="nb-NO"/>
          </a:p>
        </p:txBody>
      </p:sp>
    </p:spTree>
    <p:extLst>
      <p:ext uri="{BB962C8B-B14F-4D97-AF65-F5344CB8AC3E}">
        <p14:creationId xmlns:p14="http://schemas.microsoft.com/office/powerpoint/2010/main" val="25345535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lvl="0"/>
            <a:r>
              <a:rPr lang="en-US" dirty="0"/>
              <a:t>Payroll Pay cycle and Paid by (company)</a:t>
            </a:r>
          </a:p>
        </p:txBody>
      </p:sp>
      <p:sp>
        <p:nvSpPr>
          <p:cNvPr id="4" name="Plassholder for lysbildenummer 3"/>
          <p:cNvSpPr>
            <a:spLocks noGrp="1"/>
          </p:cNvSpPr>
          <p:nvPr>
            <p:ph type="sldNum" sz="quarter" idx="5"/>
          </p:nvPr>
        </p:nvSpPr>
        <p:spPr/>
        <p:txBody>
          <a:bodyPr/>
          <a:lstStyle/>
          <a:p>
            <a:fld id="{8D6C516B-D6E0-4AB3-BB43-01EBE25CDE1A}" type="slidenum">
              <a:rPr lang="nb-NO" smtClean="0"/>
              <a:t>21</a:t>
            </a:fld>
            <a:endParaRPr lang="nb-NO"/>
          </a:p>
        </p:txBody>
      </p:sp>
    </p:spTree>
    <p:extLst>
      <p:ext uri="{BB962C8B-B14F-4D97-AF65-F5344CB8AC3E}">
        <p14:creationId xmlns:p14="http://schemas.microsoft.com/office/powerpoint/2010/main" val="17647873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Personal title (Miss, DR., MR., Mrs., Ms.)</a:t>
            </a:r>
          </a:p>
          <a:p>
            <a:endParaRPr lang="nb-NO" dirty="0"/>
          </a:p>
        </p:txBody>
      </p:sp>
      <p:sp>
        <p:nvSpPr>
          <p:cNvPr id="4" name="Plassholder for lysbildenummer 3"/>
          <p:cNvSpPr>
            <a:spLocks noGrp="1"/>
          </p:cNvSpPr>
          <p:nvPr>
            <p:ph type="sldNum" sz="quarter" idx="5"/>
          </p:nvPr>
        </p:nvSpPr>
        <p:spPr/>
        <p:txBody>
          <a:bodyPr/>
          <a:lstStyle/>
          <a:p>
            <a:fld id="{8D6C516B-D6E0-4AB3-BB43-01EBE25CDE1A}" type="slidenum">
              <a:rPr lang="nb-NO" smtClean="0"/>
              <a:t>22</a:t>
            </a:fld>
            <a:endParaRPr lang="nb-NO"/>
          </a:p>
        </p:txBody>
      </p:sp>
    </p:spTree>
    <p:extLst>
      <p:ext uri="{BB962C8B-B14F-4D97-AF65-F5344CB8AC3E}">
        <p14:creationId xmlns:p14="http://schemas.microsoft.com/office/powerpoint/2010/main" val="12180243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Personal title (Miss, DR., MR., Mrs., Ms.)</a:t>
            </a:r>
          </a:p>
          <a:p>
            <a:endParaRPr lang="nb-NO" dirty="0"/>
          </a:p>
        </p:txBody>
      </p:sp>
      <p:sp>
        <p:nvSpPr>
          <p:cNvPr id="4" name="Plassholder for lysbildenummer 3"/>
          <p:cNvSpPr>
            <a:spLocks noGrp="1"/>
          </p:cNvSpPr>
          <p:nvPr>
            <p:ph type="sldNum" sz="quarter" idx="5"/>
          </p:nvPr>
        </p:nvSpPr>
        <p:spPr/>
        <p:txBody>
          <a:bodyPr/>
          <a:lstStyle/>
          <a:p>
            <a:fld id="{8D6C516B-D6E0-4AB3-BB43-01EBE25CDE1A}" type="slidenum">
              <a:rPr lang="nb-NO" smtClean="0"/>
              <a:t>23</a:t>
            </a:fld>
            <a:endParaRPr lang="nb-NO"/>
          </a:p>
        </p:txBody>
      </p:sp>
    </p:spTree>
    <p:extLst>
      <p:ext uri="{BB962C8B-B14F-4D97-AF65-F5344CB8AC3E}">
        <p14:creationId xmlns:p14="http://schemas.microsoft.com/office/powerpoint/2010/main" val="35949825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You need to have </a:t>
            </a:r>
            <a:endParaRPr lang="nb-NO" dirty="0"/>
          </a:p>
        </p:txBody>
      </p:sp>
      <p:sp>
        <p:nvSpPr>
          <p:cNvPr id="4" name="Plassholder for lysbildenummer 3"/>
          <p:cNvSpPr>
            <a:spLocks noGrp="1"/>
          </p:cNvSpPr>
          <p:nvPr>
            <p:ph type="sldNum" sz="quarter" idx="5"/>
          </p:nvPr>
        </p:nvSpPr>
        <p:spPr/>
        <p:txBody>
          <a:bodyPr/>
          <a:lstStyle/>
          <a:p>
            <a:fld id="{8D6C516B-D6E0-4AB3-BB43-01EBE25CDE1A}" type="slidenum">
              <a:rPr lang="nb-NO" smtClean="0"/>
              <a:t>25</a:t>
            </a:fld>
            <a:endParaRPr lang="nb-NO"/>
          </a:p>
        </p:txBody>
      </p:sp>
    </p:spTree>
    <p:extLst>
      <p:ext uri="{BB962C8B-B14F-4D97-AF65-F5344CB8AC3E}">
        <p14:creationId xmlns:p14="http://schemas.microsoft.com/office/powerpoint/2010/main" val="20611677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4ECA8-2D2E-4687-BB66-62CC5E13E1AB}"/>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US" dirty="0"/>
          </a:p>
        </p:txBody>
      </p:sp>
      <p:sp>
        <p:nvSpPr>
          <p:cNvPr id="3" name="Subtitle 2">
            <a:extLst>
              <a:ext uri="{FF2B5EF4-FFF2-40B4-BE49-F238E27FC236}">
                <a16:creationId xmlns:a16="http://schemas.microsoft.com/office/drawing/2014/main" id="{8728E3A1-CA6A-41C9-8295-A35266B9BC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
        <p:nvSpPr>
          <p:cNvPr id="4" name="Date Placeholder 3">
            <a:extLst>
              <a:ext uri="{FF2B5EF4-FFF2-40B4-BE49-F238E27FC236}">
                <a16:creationId xmlns:a16="http://schemas.microsoft.com/office/drawing/2014/main" id="{3D95D333-15C0-491C-8C57-A37534BC42A8}"/>
              </a:ext>
            </a:extLst>
          </p:cNvPr>
          <p:cNvSpPr>
            <a:spLocks noGrp="1"/>
          </p:cNvSpPr>
          <p:nvPr>
            <p:ph type="dt" sz="half" idx="10"/>
          </p:nvPr>
        </p:nvSpPr>
        <p:spPr/>
        <p:txBody>
          <a:bodyPr/>
          <a:lstStyle/>
          <a:p>
            <a:fld id="{1F3E8825-711A-4AC3-86B1-EE539BE92537}" type="datetimeFigureOut">
              <a:rPr lang="en-US" smtClean="0"/>
              <a:t>10/4/2019</a:t>
            </a:fld>
            <a:endParaRPr lang="en-US"/>
          </a:p>
        </p:txBody>
      </p:sp>
      <p:sp>
        <p:nvSpPr>
          <p:cNvPr id="5" name="Footer Placeholder 4">
            <a:extLst>
              <a:ext uri="{FF2B5EF4-FFF2-40B4-BE49-F238E27FC236}">
                <a16:creationId xmlns:a16="http://schemas.microsoft.com/office/drawing/2014/main" id="{DAD76857-4A06-4218-87E1-BEC7C580A3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835403-05C1-48D9-B766-6827954F8B46}"/>
              </a:ext>
            </a:extLst>
          </p:cNvPr>
          <p:cNvSpPr>
            <a:spLocks noGrp="1"/>
          </p:cNvSpPr>
          <p:nvPr>
            <p:ph type="sldNum" sz="quarter" idx="12"/>
          </p:nvPr>
        </p:nvSpPr>
        <p:spPr/>
        <p:txBody>
          <a:bodyPr/>
          <a:lstStyle/>
          <a:p>
            <a:fld id="{E79128BE-E072-420E-A989-33D4A2586545}" type="slidenum">
              <a:rPr lang="en-US" smtClean="0"/>
              <a:t>‹#›</a:t>
            </a:fld>
            <a:endParaRPr lang="en-US"/>
          </a:p>
        </p:txBody>
      </p:sp>
    </p:spTree>
    <p:extLst>
      <p:ext uri="{BB962C8B-B14F-4D97-AF65-F5344CB8AC3E}">
        <p14:creationId xmlns:p14="http://schemas.microsoft.com/office/powerpoint/2010/main" val="2902153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BDDDC-53CA-4F98-B348-8E6FE0C816DE}"/>
              </a:ext>
            </a:extLst>
          </p:cNvPr>
          <p:cNvSpPr>
            <a:spLocks noGrp="1"/>
          </p:cNvSpPr>
          <p:nvPr>
            <p:ph type="title"/>
          </p:nvPr>
        </p:nvSpPr>
        <p:spPr/>
        <p:txBody>
          <a:bodyPr/>
          <a:lstStyle/>
          <a:p>
            <a:r>
              <a:rPr lang="nb-NO"/>
              <a:t>Klikk for å redigere tittelstil</a:t>
            </a:r>
            <a:endParaRPr lang="en-US"/>
          </a:p>
        </p:txBody>
      </p:sp>
      <p:sp>
        <p:nvSpPr>
          <p:cNvPr id="3" name="Content Placeholder 2">
            <a:extLst>
              <a:ext uri="{FF2B5EF4-FFF2-40B4-BE49-F238E27FC236}">
                <a16:creationId xmlns:a16="http://schemas.microsoft.com/office/drawing/2014/main" id="{7ED5E09E-3166-4F39-A435-8D76F885476B}"/>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a:extLst>
              <a:ext uri="{FF2B5EF4-FFF2-40B4-BE49-F238E27FC236}">
                <a16:creationId xmlns:a16="http://schemas.microsoft.com/office/drawing/2014/main" id="{47EB501D-FDFA-48D8-BBF5-1A3CE340EC32}"/>
              </a:ext>
            </a:extLst>
          </p:cNvPr>
          <p:cNvSpPr>
            <a:spLocks noGrp="1"/>
          </p:cNvSpPr>
          <p:nvPr>
            <p:ph type="dt" sz="half" idx="10"/>
          </p:nvPr>
        </p:nvSpPr>
        <p:spPr/>
        <p:txBody>
          <a:bodyPr/>
          <a:lstStyle/>
          <a:p>
            <a:fld id="{1F3E8825-711A-4AC3-86B1-EE539BE92537}" type="datetimeFigureOut">
              <a:rPr lang="en-US" smtClean="0"/>
              <a:t>10/4/2019</a:t>
            </a:fld>
            <a:endParaRPr lang="en-US"/>
          </a:p>
        </p:txBody>
      </p:sp>
      <p:sp>
        <p:nvSpPr>
          <p:cNvPr id="5" name="Footer Placeholder 4">
            <a:extLst>
              <a:ext uri="{FF2B5EF4-FFF2-40B4-BE49-F238E27FC236}">
                <a16:creationId xmlns:a16="http://schemas.microsoft.com/office/drawing/2014/main" id="{4F71873C-2484-4E6C-A267-22A1C252A5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8D74C4-3C92-47E4-86BA-E4CAD39AAC4F}"/>
              </a:ext>
            </a:extLst>
          </p:cNvPr>
          <p:cNvSpPr>
            <a:spLocks noGrp="1"/>
          </p:cNvSpPr>
          <p:nvPr>
            <p:ph type="sldNum" sz="quarter" idx="12"/>
          </p:nvPr>
        </p:nvSpPr>
        <p:spPr/>
        <p:txBody>
          <a:bodyPr/>
          <a:lstStyle/>
          <a:p>
            <a:fld id="{E79128BE-E072-420E-A989-33D4A2586545}" type="slidenum">
              <a:rPr lang="en-US" smtClean="0"/>
              <a:t>‹#›</a:t>
            </a:fld>
            <a:endParaRPr lang="en-US"/>
          </a:p>
        </p:txBody>
      </p:sp>
    </p:spTree>
    <p:extLst>
      <p:ext uri="{BB962C8B-B14F-4D97-AF65-F5344CB8AC3E}">
        <p14:creationId xmlns:p14="http://schemas.microsoft.com/office/powerpoint/2010/main" val="2230996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6625-75FA-4D61-98F2-0424666417E2}"/>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endParaRPr lang="en-US" dirty="0"/>
          </a:p>
        </p:txBody>
      </p:sp>
      <p:sp>
        <p:nvSpPr>
          <p:cNvPr id="3" name="Text Placeholder 2">
            <a:extLst>
              <a:ext uri="{FF2B5EF4-FFF2-40B4-BE49-F238E27FC236}">
                <a16:creationId xmlns:a16="http://schemas.microsoft.com/office/drawing/2014/main" id="{88F834F8-35BF-40F4-9320-13C2F9C124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Date Placeholder 3">
            <a:extLst>
              <a:ext uri="{FF2B5EF4-FFF2-40B4-BE49-F238E27FC236}">
                <a16:creationId xmlns:a16="http://schemas.microsoft.com/office/drawing/2014/main" id="{BA8A66C8-4B1E-4DCB-AF1F-452DD0418E9F}"/>
              </a:ext>
            </a:extLst>
          </p:cNvPr>
          <p:cNvSpPr>
            <a:spLocks noGrp="1"/>
          </p:cNvSpPr>
          <p:nvPr>
            <p:ph type="dt" sz="half" idx="10"/>
          </p:nvPr>
        </p:nvSpPr>
        <p:spPr/>
        <p:txBody>
          <a:bodyPr/>
          <a:lstStyle/>
          <a:p>
            <a:fld id="{1F3E8825-711A-4AC3-86B1-EE539BE92537}" type="datetimeFigureOut">
              <a:rPr lang="en-US" smtClean="0"/>
              <a:t>10/4/2019</a:t>
            </a:fld>
            <a:endParaRPr lang="en-US"/>
          </a:p>
        </p:txBody>
      </p:sp>
      <p:sp>
        <p:nvSpPr>
          <p:cNvPr id="5" name="Footer Placeholder 4">
            <a:extLst>
              <a:ext uri="{FF2B5EF4-FFF2-40B4-BE49-F238E27FC236}">
                <a16:creationId xmlns:a16="http://schemas.microsoft.com/office/drawing/2014/main" id="{94B31CD0-AB71-4F51-B4CB-4C3CE0E1C7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04FDDA-9933-48B0-B036-6D327029E50D}"/>
              </a:ext>
            </a:extLst>
          </p:cNvPr>
          <p:cNvSpPr>
            <a:spLocks noGrp="1"/>
          </p:cNvSpPr>
          <p:nvPr>
            <p:ph type="sldNum" sz="quarter" idx="12"/>
          </p:nvPr>
        </p:nvSpPr>
        <p:spPr/>
        <p:txBody>
          <a:bodyPr/>
          <a:lstStyle/>
          <a:p>
            <a:fld id="{E79128BE-E072-420E-A989-33D4A2586545}" type="slidenum">
              <a:rPr lang="en-US" smtClean="0"/>
              <a:t>‹#›</a:t>
            </a:fld>
            <a:endParaRPr lang="en-US"/>
          </a:p>
        </p:txBody>
      </p:sp>
    </p:spTree>
    <p:extLst>
      <p:ext uri="{BB962C8B-B14F-4D97-AF65-F5344CB8AC3E}">
        <p14:creationId xmlns:p14="http://schemas.microsoft.com/office/powerpoint/2010/main" val="117816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EB85F-C2CD-47B5-ABF5-B033AAA51271}"/>
              </a:ext>
            </a:extLst>
          </p:cNvPr>
          <p:cNvSpPr>
            <a:spLocks noGrp="1"/>
          </p:cNvSpPr>
          <p:nvPr>
            <p:ph type="title"/>
          </p:nvPr>
        </p:nvSpPr>
        <p:spPr/>
        <p:txBody>
          <a:bodyPr/>
          <a:lstStyle/>
          <a:p>
            <a:r>
              <a:rPr lang="nb-NO"/>
              <a:t>Klikk for å redigere tittelstil</a:t>
            </a:r>
            <a:endParaRPr lang="en-US"/>
          </a:p>
        </p:txBody>
      </p:sp>
      <p:sp>
        <p:nvSpPr>
          <p:cNvPr id="3" name="Content Placeholder 2">
            <a:extLst>
              <a:ext uri="{FF2B5EF4-FFF2-40B4-BE49-F238E27FC236}">
                <a16:creationId xmlns:a16="http://schemas.microsoft.com/office/drawing/2014/main" id="{FEF8E3BE-1F55-47E0-84FC-5C7604F5BCF3}"/>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Content Placeholder 3">
            <a:extLst>
              <a:ext uri="{FF2B5EF4-FFF2-40B4-BE49-F238E27FC236}">
                <a16:creationId xmlns:a16="http://schemas.microsoft.com/office/drawing/2014/main" id="{8A15E253-8BEE-476D-88F6-AA8030A8D3F1}"/>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Date Placeholder 4">
            <a:extLst>
              <a:ext uri="{FF2B5EF4-FFF2-40B4-BE49-F238E27FC236}">
                <a16:creationId xmlns:a16="http://schemas.microsoft.com/office/drawing/2014/main" id="{40C66461-88F9-4880-9005-799C53A90A52}"/>
              </a:ext>
            </a:extLst>
          </p:cNvPr>
          <p:cNvSpPr>
            <a:spLocks noGrp="1"/>
          </p:cNvSpPr>
          <p:nvPr>
            <p:ph type="dt" sz="half" idx="10"/>
          </p:nvPr>
        </p:nvSpPr>
        <p:spPr/>
        <p:txBody>
          <a:bodyPr/>
          <a:lstStyle/>
          <a:p>
            <a:fld id="{1F3E8825-711A-4AC3-86B1-EE539BE92537}" type="datetimeFigureOut">
              <a:rPr lang="en-US" smtClean="0"/>
              <a:t>10/4/2019</a:t>
            </a:fld>
            <a:endParaRPr lang="en-US"/>
          </a:p>
        </p:txBody>
      </p:sp>
      <p:sp>
        <p:nvSpPr>
          <p:cNvPr id="6" name="Footer Placeholder 5">
            <a:extLst>
              <a:ext uri="{FF2B5EF4-FFF2-40B4-BE49-F238E27FC236}">
                <a16:creationId xmlns:a16="http://schemas.microsoft.com/office/drawing/2014/main" id="{8CAC1EB5-DFAA-404B-994D-59D158F654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344A35-5B25-4FBB-AAEE-1C38C89948FC}"/>
              </a:ext>
            </a:extLst>
          </p:cNvPr>
          <p:cNvSpPr>
            <a:spLocks noGrp="1"/>
          </p:cNvSpPr>
          <p:nvPr>
            <p:ph type="sldNum" sz="quarter" idx="12"/>
          </p:nvPr>
        </p:nvSpPr>
        <p:spPr/>
        <p:txBody>
          <a:bodyPr/>
          <a:lstStyle/>
          <a:p>
            <a:fld id="{E79128BE-E072-420E-A989-33D4A2586545}" type="slidenum">
              <a:rPr lang="en-US" smtClean="0"/>
              <a:t>‹#›</a:t>
            </a:fld>
            <a:endParaRPr lang="en-US"/>
          </a:p>
        </p:txBody>
      </p:sp>
    </p:spTree>
    <p:extLst>
      <p:ext uri="{BB962C8B-B14F-4D97-AF65-F5344CB8AC3E}">
        <p14:creationId xmlns:p14="http://schemas.microsoft.com/office/powerpoint/2010/main" val="3707754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92B8A-A130-4DF4-A510-328B21E08A61}"/>
              </a:ext>
            </a:extLst>
          </p:cNvPr>
          <p:cNvSpPr>
            <a:spLocks noGrp="1"/>
          </p:cNvSpPr>
          <p:nvPr>
            <p:ph type="title"/>
          </p:nvPr>
        </p:nvSpPr>
        <p:spPr>
          <a:xfrm>
            <a:off x="839788" y="365125"/>
            <a:ext cx="10515600" cy="1325563"/>
          </a:xfrm>
        </p:spPr>
        <p:txBody>
          <a:bodyPr/>
          <a:lstStyle/>
          <a:p>
            <a:r>
              <a:rPr lang="nb-NO"/>
              <a:t>Klikk for å redigere tittelstil</a:t>
            </a:r>
            <a:endParaRPr lang="en-US"/>
          </a:p>
        </p:txBody>
      </p:sp>
      <p:sp>
        <p:nvSpPr>
          <p:cNvPr id="3" name="Text Placeholder 2">
            <a:extLst>
              <a:ext uri="{FF2B5EF4-FFF2-40B4-BE49-F238E27FC236}">
                <a16:creationId xmlns:a16="http://schemas.microsoft.com/office/drawing/2014/main" id="{D6705A37-5953-43E9-A375-78DC96F8D9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a:extLst>
              <a:ext uri="{FF2B5EF4-FFF2-40B4-BE49-F238E27FC236}">
                <a16:creationId xmlns:a16="http://schemas.microsoft.com/office/drawing/2014/main" id="{16CC8409-C061-49BD-94C8-A88B10049E90}"/>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Text Placeholder 4">
            <a:extLst>
              <a:ext uri="{FF2B5EF4-FFF2-40B4-BE49-F238E27FC236}">
                <a16:creationId xmlns:a16="http://schemas.microsoft.com/office/drawing/2014/main" id="{832C10B0-58F8-4A64-8D03-A42F8688BF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a:extLst>
              <a:ext uri="{FF2B5EF4-FFF2-40B4-BE49-F238E27FC236}">
                <a16:creationId xmlns:a16="http://schemas.microsoft.com/office/drawing/2014/main" id="{B1732592-736D-4A7D-9B42-2A056AA544CB}"/>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Date Placeholder 6">
            <a:extLst>
              <a:ext uri="{FF2B5EF4-FFF2-40B4-BE49-F238E27FC236}">
                <a16:creationId xmlns:a16="http://schemas.microsoft.com/office/drawing/2014/main" id="{0FD1CBF6-A35D-4F10-AE65-A87FD7BA372C}"/>
              </a:ext>
            </a:extLst>
          </p:cNvPr>
          <p:cNvSpPr>
            <a:spLocks noGrp="1"/>
          </p:cNvSpPr>
          <p:nvPr>
            <p:ph type="dt" sz="half" idx="10"/>
          </p:nvPr>
        </p:nvSpPr>
        <p:spPr/>
        <p:txBody>
          <a:bodyPr/>
          <a:lstStyle/>
          <a:p>
            <a:fld id="{1F3E8825-711A-4AC3-86B1-EE539BE92537}" type="datetimeFigureOut">
              <a:rPr lang="en-US" smtClean="0"/>
              <a:t>10/4/2019</a:t>
            </a:fld>
            <a:endParaRPr lang="en-US"/>
          </a:p>
        </p:txBody>
      </p:sp>
      <p:sp>
        <p:nvSpPr>
          <p:cNvPr id="8" name="Footer Placeholder 7">
            <a:extLst>
              <a:ext uri="{FF2B5EF4-FFF2-40B4-BE49-F238E27FC236}">
                <a16:creationId xmlns:a16="http://schemas.microsoft.com/office/drawing/2014/main" id="{DEF45D39-C645-4489-A29D-872F702B562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999E69F-48BF-4E3D-A53A-9B0CF5206C33}"/>
              </a:ext>
            </a:extLst>
          </p:cNvPr>
          <p:cNvSpPr>
            <a:spLocks noGrp="1"/>
          </p:cNvSpPr>
          <p:nvPr>
            <p:ph type="sldNum" sz="quarter" idx="12"/>
          </p:nvPr>
        </p:nvSpPr>
        <p:spPr/>
        <p:txBody>
          <a:bodyPr/>
          <a:lstStyle/>
          <a:p>
            <a:fld id="{E79128BE-E072-420E-A989-33D4A2586545}" type="slidenum">
              <a:rPr lang="en-US" smtClean="0"/>
              <a:t>‹#›</a:t>
            </a:fld>
            <a:endParaRPr lang="en-US"/>
          </a:p>
        </p:txBody>
      </p:sp>
    </p:spTree>
    <p:extLst>
      <p:ext uri="{BB962C8B-B14F-4D97-AF65-F5344CB8AC3E}">
        <p14:creationId xmlns:p14="http://schemas.microsoft.com/office/powerpoint/2010/main" val="519517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7F66C-B907-4748-AD2E-0472ECD40B2C}"/>
              </a:ext>
            </a:extLst>
          </p:cNvPr>
          <p:cNvSpPr>
            <a:spLocks noGrp="1"/>
          </p:cNvSpPr>
          <p:nvPr>
            <p:ph type="title"/>
          </p:nvPr>
        </p:nvSpPr>
        <p:spPr/>
        <p:txBody>
          <a:bodyPr/>
          <a:lstStyle/>
          <a:p>
            <a:r>
              <a:rPr lang="nb-NO"/>
              <a:t>Klikk for å redigere tittelstil</a:t>
            </a:r>
            <a:endParaRPr lang="en-US"/>
          </a:p>
        </p:txBody>
      </p:sp>
      <p:sp>
        <p:nvSpPr>
          <p:cNvPr id="3" name="Date Placeholder 2">
            <a:extLst>
              <a:ext uri="{FF2B5EF4-FFF2-40B4-BE49-F238E27FC236}">
                <a16:creationId xmlns:a16="http://schemas.microsoft.com/office/drawing/2014/main" id="{085691D5-AD75-4B0E-A068-C8FCDD12CF42}"/>
              </a:ext>
            </a:extLst>
          </p:cNvPr>
          <p:cNvSpPr>
            <a:spLocks noGrp="1"/>
          </p:cNvSpPr>
          <p:nvPr>
            <p:ph type="dt" sz="half" idx="10"/>
          </p:nvPr>
        </p:nvSpPr>
        <p:spPr/>
        <p:txBody>
          <a:bodyPr/>
          <a:lstStyle/>
          <a:p>
            <a:fld id="{1F3E8825-711A-4AC3-86B1-EE539BE92537}" type="datetimeFigureOut">
              <a:rPr lang="en-US" smtClean="0"/>
              <a:t>10/4/2019</a:t>
            </a:fld>
            <a:endParaRPr lang="en-US"/>
          </a:p>
        </p:txBody>
      </p:sp>
      <p:sp>
        <p:nvSpPr>
          <p:cNvPr id="4" name="Footer Placeholder 3">
            <a:extLst>
              <a:ext uri="{FF2B5EF4-FFF2-40B4-BE49-F238E27FC236}">
                <a16:creationId xmlns:a16="http://schemas.microsoft.com/office/drawing/2014/main" id="{B3FF059B-FEB4-4282-A379-037AC1DCDD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79E571-14ED-431D-B8FD-AA8C2361D8DF}"/>
              </a:ext>
            </a:extLst>
          </p:cNvPr>
          <p:cNvSpPr>
            <a:spLocks noGrp="1"/>
          </p:cNvSpPr>
          <p:nvPr>
            <p:ph type="sldNum" sz="quarter" idx="12"/>
          </p:nvPr>
        </p:nvSpPr>
        <p:spPr/>
        <p:txBody>
          <a:bodyPr/>
          <a:lstStyle/>
          <a:p>
            <a:fld id="{E79128BE-E072-420E-A989-33D4A2586545}" type="slidenum">
              <a:rPr lang="en-US" smtClean="0"/>
              <a:t>‹#›</a:t>
            </a:fld>
            <a:endParaRPr lang="en-US"/>
          </a:p>
        </p:txBody>
      </p:sp>
    </p:spTree>
    <p:extLst>
      <p:ext uri="{BB962C8B-B14F-4D97-AF65-F5344CB8AC3E}">
        <p14:creationId xmlns:p14="http://schemas.microsoft.com/office/powerpoint/2010/main" val="654650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A243C0-6E74-46AF-8784-16CBC43528E6}"/>
              </a:ext>
            </a:extLst>
          </p:cNvPr>
          <p:cNvSpPr>
            <a:spLocks noGrp="1"/>
          </p:cNvSpPr>
          <p:nvPr>
            <p:ph type="dt" sz="half" idx="10"/>
          </p:nvPr>
        </p:nvSpPr>
        <p:spPr/>
        <p:txBody>
          <a:bodyPr/>
          <a:lstStyle/>
          <a:p>
            <a:fld id="{1F3E8825-711A-4AC3-86B1-EE539BE92537}" type="datetimeFigureOut">
              <a:rPr lang="en-US" smtClean="0"/>
              <a:t>10/4/2019</a:t>
            </a:fld>
            <a:endParaRPr lang="en-US"/>
          </a:p>
        </p:txBody>
      </p:sp>
      <p:sp>
        <p:nvSpPr>
          <p:cNvPr id="3" name="Footer Placeholder 2">
            <a:extLst>
              <a:ext uri="{FF2B5EF4-FFF2-40B4-BE49-F238E27FC236}">
                <a16:creationId xmlns:a16="http://schemas.microsoft.com/office/drawing/2014/main" id="{B81E41A4-B364-4870-A3CA-28CE2CC649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ABC2FC2-3815-49BE-AE1B-550D771B1963}"/>
              </a:ext>
            </a:extLst>
          </p:cNvPr>
          <p:cNvSpPr>
            <a:spLocks noGrp="1"/>
          </p:cNvSpPr>
          <p:nvPr>
            <p:ph type="sldNum" sz="quarter" idx="12"/>
          </p:nvPr>
        </p:nvSpPr>
        <p:spPr/>
        <p:txBody>
          <a:bodyPr/>
          <a:lstStyle/>
          <a:p>
            <a:fld id="{E79128BE-E072-420E-A989-33D4A2586545}" type="slidenum">
              <a:rPr lang="en-US" smtClean="0"/>
              <a:t>‹#›</a:t>
            </a:fld>
            <a:endParaRPr lang="en-US"/>
          </a:p>
        </p:txBody>
      </p:sp>
    </p:spTree>
    <p:extLst>
      <p:ext uri="{BB962C8B-B14F-4D97-AF65-F5344CB8AC3E}">
        <p14:creationId xmlns:p14="http://schemas.microsoft.com/office/powerpoint/2010/main" val="3408785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8C5E8-3E6F-4FEA-9274-6BC78F0E198D}"/>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US"/>
          </a:p>
        </p:txBody>
      </p:sp>
      <p:sp>
        <p:nvSpPr>
          <p:cNvPr id="3" name="Content Placeholder 2">
            <a:extLst>
              <a:ext uri="{FF2B5EF4-FFF2-40B4-BE49-F238E27FC236}">
                <a16:creationId xmlns:a16="http://schemas.microsoft.com/office/drawing/2014/main" id="{0808BC19-EF49-4E76-B8EA-552B62E92F8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Text Placeholder 3">
            <a:extLst>
              <a:ext uri="{FF2B5EF4-FFF2-40B4-BE49-F238E27FC236}">
                <a16:creationId xmlns:a16="http://schemas.microsoft.com/office/drawing/2014/main" id="{54732FE5-B0A6-4DB7-98C4-57C1DB4227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a:extLst>
              <a:ext uri="{FF2B5EF4-FFF2-40B4-BE49-F238E27FC236}">
                <a16:creationId xmlns:a16="http://schemas.microsoft.com/office/drawing/2014/main" id="{CBCBE5B2-80AF-4547-9AFA-24CC2B78E296}"/>
              </a:ext>
            </a:extLst>
          </p:cNvPr>
          <p:cNvSpPr>
            <a:spLocks noGrp="1"/>
          </p:cNvSpPr>
          <p:nvPr>
            <p:ph type="dt" sz="half" idx="10"/>
          </p:nvPr>
        </p:nvSpPr>
        <p:spPr/>
        <p:txBody>
          <a:bodyPr/>
          <a:lstStyle/>
          <a:p>
            <a:fld id="{1F3E8825-711A-4AC3-86B1-EE539BE92537}" type="datetimeFigureOut">
              <a:rPr lang="en-US" smtClean="0"/>
              <a:t>10/4/2019</a:t>
            </a:fld>
            <a:endParaRPr lang="en-US"/>
          </a:p>
        </p:txBody>
      </p:sp>
      <p:sp>
        <p:nvSpPr>
          <p:cNvPr id="6" name="Footer Placeholder 5">
            <a:extLst>
              <a:ext uri="{FF2B5EF4-FFF2-40B4-BE49-F238E27FC236}">
                <a16:creationId xmlns:a16="http://schemas.microsoft.com/office/drawing/2014/main" id="{F4FF0BF2-F680-4DD1-B2AC-37242C24AA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499607-C5B5-412A-8CFD-78A366B87820}"/>
              </a:ext>
            </a:extLst>
          </p:cNvPr>
          <p:cNvSpPr>
            <a:spLocks noGrp="1"/>
          </p:cNvSpPr>
          <p:nvPr>
            <p:ph type="sldNum" sz="quarter" idx="12"/>
          </p:nvPr>
        </p:nvSpPr>
        <p:spPr/>
        <p:txBody>
          <a:bodyPr/>
          <a:lstStyle/>
          <a:p>
            <a:fld id="{E79128BE-E072-420E-A989-33D4A2586545}" type="slidenum">
              <a:rPr lang="en-US" smtClean="0"/>
              <a:t>‹#›</a:t>
            </a:fld>
            <a:endParaRPr lang="en-US"/>
          </a:p>
        </p:txBody>
      </p:sp>
    </p:spTree>
    <p:extLst>
      <p:ext uri="{BB962C8B-B14F-4D97-AF65-F5344CB8AC3E}">
        <p14:creationId xmlns:p14="http://schemas.microsoft.com/office/powerpoint/2010/main" val="3290213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9D731-213D-430E-AE0C-5A2BBC8D2A33}"/>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US"/>
          </a:p>
        </p:txBody>
      </p:sp>
      <p:sp>
        <p:nvSpPr>
          <p:cNvPr id="3" name="Picture Placeholder 2">
            <a:extLst>
              <a:ext uri="{FF2B5EF4-FFF2-40B4-BE49-F238E27FC236}">
                <a16:creationId xmlns:a16="http://schemas.microsoft.com/office/drawing/2014/main" id="{7D120ED7-7CEA-4C06-8B0A-59ED048DED9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en-US"/>
          </a:p>
        </p:txBody>
      </p:sp>
      <p:sp>
        <p:nvSpPr>
          <p:cNvPr id="4" name="Text Placeholder 3">
            <a:extLst>
              <a:ext uri="{FF2B5EF4-FFF2-40B4-BE49-F238E27FC236}">
                <a16:creationId xmlns:a16="http://schemas.microsoft.com/office/drawing/2014/main" id="{80E9316E-0C44-4313-8B55-80B3864B4B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a:extLst>
              <a:ext uri="{FF2B5EF4-FFF2-40B4-BE49-F238E27FC236}">
                <a16:creationId xmlns:a16="http://schemas.microsoft.com/office/drawing/2014/main" id="{A7096240-8B0B-476E-9B96-3B752B7D869E}"/>
              </a:ext>
            </a:extLst>
          </p:cNvPr>
          <p:cNvSpPr>
            <a:spLocks noGrp="1"/>
          </p:cNvSpPr>
          <p:nvPr>
            <p:ph type="dt" sz="half" idx="10"/>
          </p:nvPr>
        </p:nvSpPr>
        <p:spPr/>
        <p:txBody>
          <a:bodyPr/>
          <a:lstStyle/>
          <a:p>
            <a:fld id="{1F3E8825-711A-4AC3-86B1-EE539BE92537}" type="datetimeFigureOut">
              <a:rPr lang="en-US" smtClean="0"/>
              <a:t>10/4/2019</a:t>
            </a:fld>
            <a:endParaRPr lang="en-US"/>
          </a:p>
        </p:txBody>
      </p:sp>
      <p:sp>
        <p:nvSpPr>
          <p:cNvPr id="6" name="Footer Placeholder 5">
            <a:extLst>
              <a:ext uri="{FF2B5EF4-FFF2-40B4-BE49-F238E27FC236}">
                <a16:creationId xmlns:a16="http://schemas.microsoft.com/office/drawing/2014/main" id="{AA820CAA-CA41-4783-95C8-9615E78C3D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E69A03-98D1-4D5E-8B65-02F98110826F}"/>
              </a:ext>
            </a:extLst>
          </p:cNvPr>
          <p:cNvSpPr>
            <a:spLocks noGrp="1"/>
          </p:cNvSpPr>
          <p:nvPr>
            <p:ph type="sldNum" sz="quarter" idx="12"/>
          </p:nvPr>
        </p:nvSpPr>
        <p:spPr/>
        <p:txBody>
          <a:bodyPr/>
          <a:lstStyle/>
          <a:p>
            <a:fld id="{E79128BE-E072-420E-A989-33D4A2586545}" type="slidenum">
              <a:rPr lang="en-US" smtClean="0"/>
              <a:t>‹#›</a:t>
            </a:fld>
            <a:endParaRPr lang="en-US"/>
          </a:p>
        </p:txBody>
      </p:sp>
    </p:spTree>
    <p:extLst>
      <p:ext uri="{BB962C8B-B14F-4D97-AF65-F5344CB8AC3E}">
        <p14:creationId xmlns:p14="http://schemas.microsoft.com/office/powerpoint/2010/main" val="2249429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4D6F9-0905-490B-AC69-FA5406B3CF5D}"/>
              </a:ext>
            </a:extLst>
          </p:cNvPr>
          <p:cNvSpPr>
            <a:spLocks noGrp="1"/>
          </p:cNvSpPr>
          <p:nvPr>
            <p:ph type="title"/>
          </p:nvPr>
        </p:nvSpPr>
        <p:spPr/>
        <p:txBody>
          <a:bodyPr/>
          <a:lstStyle/>
          <a:p>
            <a:r>
              <a:rPr lang="nb-NO"/>
              <a:t>Klikk for å redigere tittelstil</a:t>
            </a:r>
            <a:endParaRPr lang="en-US"/>
          </a:p>
        </p:txBody>
      </p:sp>
      <p:sp>
        <p:nvSpPr>
          <p:cNvPr id="3" name="Vertical Text Placeholder 2">
            <a:extLst>
              <a:ext uri="{FF2B5EF4-FFF2-40B4-BE49-F238E27FC236}">
                <a16:creationId xmlns:a16="http://schemas.microsoft.com/office/drawing/2014/main" id="{7690A6FD-2D97-4E37-B5A2-C9CBB81AB938}"/>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a:extLst>
              <a:ext uri="{FF2B5EF4-FFF2-40B4-BE49-F238E27FC236}">
                <a16:creationId xmlns:a16="http://schemas.microsoft.com/office/drawing/2014/main" id="{882BF408-5366-4404-A791-19CF1A05E8F8}"/>
              </a:ext>
            </a:extLst>
          </p:cNvPr>
          <p:cNvSpPr>
            <a:spLocks noGrp="1"/>
          </p:cNvSpPr>
          <p:nvPr>
            <p:ph type="dt" sz="half" idx="10"/>
          </p:nvPr>
        </p:nvSpPr>
        <p:spPr/>
        <p:txBody>
          <a:bodyPr/>
          <a:lstStyle/>
          <a:p>
            <a:fld id="{1F3E8825-711A-4AC3-86B1-EE539BE92537}" type="datetimeFigureOut">
              <a:rPr lang="en-US" smtClean="0"/>
              <a:t>10/4/2019</a:t>
            </a:fld>
            <a:endParaRPr lang="en-US"/>
          </a:p>
        </p:txBody>
      </p:sp>
      <p:sp>
        <p:nvSpPr>
          <p:cNvPr id="5" name="Footer Placeholder 4">
            <a:extLst>
              <a:ext uri="{FF2B5EF4-FFF2-40B4-BE49-F238E27FC236}">
                <a16:creationId xmlns:a16="http://schemas.microsoft.com/office/drawing/2014/main" id="{403AF27A-09D8-4FA5-B463-577A4C4E8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413472-BA44-49E7-83C0-A7E0CBE27362}"/>
              </a:ext>
            </a:extLst>
          </p:cNvPr>
          <p:cNvSpPr>
            <a:spLocks noGrp="1"/>
          </p:cNvSpPr>
          <p:nvPr>
            <p:ph type="sldNum" sz="quarter" idx="12"/>
          </p:nvPr>
        </p:nvSpPr>
        <p:spPr/>
        <p:txBody>
          <a:bodyPr/>
          <a:lstStyle/>
          <a:p>
            <a:fld id="{E79128BE-E072-420E-A989-33D4A2586545}" type="slidenum">
              <a:rPr lang="en-US" smtClean="0"/>
              <a:t>‹#›</a:t>
            </a:fld>
            <a:endParaRPr lang="en-US"/>
          </a:p>
        </p:txBody>
      </p:sp>
    </p:spTree>
    <p:extLst>
      <p:ext uri="{BB962C8B-B14F-4D97-AF65-F5344CB8AC3E}">
        <p14:creationId xmlns:p14="http://schemas.microsoft.com/office/powerpoint/2010/main" val="12122373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68EF01A-FE65-41A8-9334-148902FB7100}"/>
              </a:ext>
            </a:extLst>
          </p:cNvPr>
          <p:cNvSpPr>
            <a:spLocks noGrp="1"/>
          </p:cNvSpPr>
          <p:nvPr>
            <p:ph type="title" orient="vert"/>
          </p:nvPr>
        </p:nvSpPr>
        <p:spPr>
          <a:xfrm>
            <a:off x="8724900" y="365125"/>
            <a:ext cx="2628900" cy="5811838"/>
          </a:xfrm>
        </p:spPr>
        <p:txBody>
          <a:bodyPr vert="eaVert"/>
          <a:lstStyle/>
          <a:p>
            <a:r>
              <a:rPr lang="nb-NO"/>
              <a:t>Klikk for å redigere tittelstil</a:t>
            </a:r>
            <a:endParaRPr lang="en-US"/>
          </a:p>
        </p:txBody>
      </p:sp>
      <p:sp>
        <p:nvSpPr>
          <p:cNvPr id="3" name="Vertical Text Placeholder 2">
            <a:extLst>
              <a:ext uri="{FF2B5EF4-FFF2-40B4-BE49-F238E27FC236}">
                <a16:creationId xmlns:a16="http://schemas.microsoft.com/office/drawing/2014/main" id="{2144B862-9631-42D2-B54C-3B7A0E00B2D9}"/>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a:extLst>
              <a:ext uri="{FF2B5EF4-FFF2-40B4-BE49-F238E27FC236}">
                <a16:creationId xmlns:a16="http://schemas.microsoft.com/office/drawing/2014/main" id="{3C08ACD4-D19C-412E-B271-A1FE26E67471}"/>
              </a:ext>
            </a:extLst>
          </p:cNvPr>
          <p:cNvSpPr>
            <a:spLocks noGrp="1"/>
          </p:cNvSpPr>
          <p:nvPr>
            <p:ph type="dt" sz="half" idx="10"/>
          </p:nvPr>
        </p:nvSpPr>
        <p:spPr/>
        <p:txBody>
          <a:bodyPr/>
          <a:lstStyle/>
          <a:p>
            <a:fld id="{1F3E8825-711A-4AC3-86B1-EE539BE92537}" type="datetimeFigureOut">
              <a:rPr lang="en-US" smtClean="0"/>
              <a:t>10/4/2019</a:t>
            </a:fld>
            <a:endParaRPr lang="en-US"/>
          </a:p>
        </p:txBody>
      </p:sp>
      <p:sp>
        <p:nvSpPr>
          <p:cNvPr id="5" name="Footer Placeholder 4">
            <a:extLst>
              <a:ext uri="{FF2B5EF4-FFF2-40B4-BE49-F238E27FC236}">
                <a16:creationId xmlns:a16="http://schemas.microsoft.com/office/drawing/2014/main" id="{6C1B99E9-9306-4BE7-8F01-D39DD17E80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4B0049-E562-4C67-AE5D-EFE5F7212804}"/>
              </a:ext>
            </a:extLst>
          </p:cNvPr>
          <p:cNvSpPr>
            <a:spLocks noGrp="1"/>
          </p:cNvSpPr>
          <p:nvPr>
            <p:ph type="sldNum" sz="quarter" idx="12"/>
          </p:nvPr>
        </p:nvSpPr>
        <p:spPr/>
        <p:txBody>
          <a:bodyPr/>
          <a:lstStyle/>
          <a:p>
            <a:fld id="{E79128BE-E072-420E-A989-33D4A2586545}" type="slidenum">
              <a:rPr lang="en-US" smtClean="0"/>
              <a:t>‹#›</a:t>
            </a:fld>
            <a:endParaRPr lang="en-US"/>
          </a:p>
        </p:txBody>
      </p:sp>
    </p:spTree>
    <p:extLst>
      <p:ext uri="{BB962C8B-B14F-4D97-AF65-F5344CB8AC3E}">
        <p14:creationId xmlns:p14="http://schemas.microsoft.com/office/powerpoint/2010/main" val="31254205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747FB-B0F6-490D-AC15-F6DAABE3F8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E"/>
          </a:p>
        </p:txBody>
      </p:sp>
      <p:sp>
        <p:nvSpPr>
          <p:cNvPr id="3" name="Subtitle 2">
            <a:extLst>
              <a:ext uri="{FF2B5EF4-FFF2-40B4-BE49-F238E27FC236}">
                <a16:creationId xmlns:a16="http://schemas.microsoft.com/office/drawing/2014/main" id="{E1BBF2B0-3F8B-4DC0-9390-742A707718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E"/>
          </a:p>
        </p:txBody>
      </p:sp>
      <p:sp>
        <p:nvSpPr>
          <p:cNvPr id="4" name="Date Placeholder 3">
            <a:extLst>
              <a:ext uri="{FF2B5EF4-FFF2-40B4-BE49-F238E27FC236}">
                <a16:creationId xmlns:a16="http://schemas.microsoft.com/office/drawing/2014/main" id="{C1BAC824-7290-4D01-9545-DCD9DFE47C35}"/>
              </a:ext>
            </a:extLst>
          </p:cNvPr>
          <p:cNvSpPr>
            <a:spLocks noGrp="1"/>
          </p:cNvSpPr>
          <p:nvPr>
            <p:ph type="dt" sz="half" idx="10"/>
          </p:nvPr>
        </p:nvSpPr>
        <p:spPr/>
        <p:txBody>
          <a:bodyPr/>
          <a:lstStyle/>
          <a:p>
            <a:fld id="{1F3E8825-711A-4AC3-86B1-EE539BE92537}" type="datetimeFigureOut">
              <a:rPr lang="en-US" smtClean="0"/>
              <a:t>10/4/2019</a:t>
            </a:fld>
            <a:endParaRPr lang="en-US"/>
          </a:p>
        </p:txBody>
      </p:sp>
      <p:sp>
        <p:nvSpPr>
          <p:cNvPr id="5" name="Footer Placeholder 4">
            <a:extLst>
              <a:ext uri="{FF2B5EF4-FFF2-40B4-BE49-F238E27FC236}">
                <a16:creationId xmlns:a16="http://schemas.microsoft.com/office/drawing/2014/main" id="{1461C430-1BCC-4A64-AB2B-623F953A0D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A11B40-E664-4B7E-87A5-0AABF680D419}"/>
              </a:ext>
            </a:extLst>
          </p:cNvPr>
          <p:cNvSpPr>
            <a:spLocks noGrp="1"/>
          </p:cNvSpPr>
          <p:nvPr>
            <p:ph type="sldNum" sz="quarter" idx="12"/>
          </p:nvPr>
        </p:nvSpPr>
        <p:spPr/>
        <p:txBody>
          <a:bodyPr/>
          <a:lstStyle/>
          <a:p>
            <a:fld id="{E79128BE-E072-420E-A989-33D4A2586545}" type="slidenum">
              <a:rPr lang="en-US" smtClean="0"/>
              <a:t>‹#›</a:t>
            </a:fld>
            <a:endParaRPr lang="en-US"/>
          </a:p>
        </p:txBody>
      </p:sp>
    </p:spTree>
    <p:extLst>
      <p:ext uri="{BB962C8B-B14F-4D97-AF65-F5344CB8AC3E}">
        <p14:creationId xmlns:p14="http://schemas.microsoft.com/office/powerpoint/2010/main" val="16680790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EF3C2-DF8B-43B8-9C68-415BFCDFD524}"/>
              </a:ext>
            </a:extLst>
          </p:cNvPr>
          <p:cNvSpPr>
            <a:spLocks noGrp="1"/>
          </p:cNvSpPr>
          <p:nvPr>
            <p:ph type="title"/>
          </p:nvPr>
        </p:nvSpPr>
        <p:spPr/>
        <p:txBody>
          <a:bodyPr/>
          <a:lstStyle/>
          <a:p>
            <a:r>
              <a:rPr lang="en-US"/>
              <a:t>Click to edit Master title style</a:t>
            </a:r>
            <a:endParaRPr lang="en-SE"/>
          </a:p>
        </p:txBody>
      </p:sp>
      <p:sp>
        <p:nvSpPr>
          <p:cNvPr id="3" name="Content Placeholder 2">
            <a:extLst>
              <a:ext uri="{FF2B5EF4-FFF2-40B4-BE49-F238E27FC236}">
                <a16:creationId xmlns:a16="http://schemas.microsoft.com/office/drawing/2014/main" id="{402B1866-EE75-44BE-82B2-4FDF7139812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E"/>
          </a:p>
        </p:txBody>
      </p:sp>
      <p:sp>
        <p:nvSpPr>
          <p:cNvPr id="4" name="Date Placeholder 3">
            <a:extLst>
              <a:ext uri="{FF2B5EF4-FFF2-40B4-BE49-F238E27FC236}">
                <a16:creationId xmlns:a16="http://schemas.microsoft.com/office/drawing/2014/main" id="{49A3E6D1-AD54-45B8-B3A7-C812487AB57B}"/>
              </a:ext>
            </a:extLst>
          </p:cNvPr>
          <p:cNvSpPr>
            <a:spLocks noGrp="1"/>
          </p:cNvSpPr>
          <p:nvPr>
            <p:ph type="dt" sz="half" idx="10"/>
          </p:nvPr>
        </p:nvSpPr>
        <p:spPr/>
        <p:txBody>
          <a:bodyPr/>
          <a:lstStyle/>
          <a:p>
            <a:fld id="{1F3E8825-711A-4AC3-86B1-EE539BE92537}" type="datetimeFigureOut">
              <a:rPr lang="en-US" smtClean="0"/>
              <a:t>10/4/2019</a:t>
            </a:fld>
            <a:endParaRPr lang="en-US"/>
          </a:p>
        </p:txBody>
      </p:sp>
      <p:sp>
        <p:nvSpPr>
          <p:cNvPr id="5" name="Footer Placeholder 4">
            <a:extLst>
              <a:ext uri="{FF2B5EF4-FFF2-40B4-BE49-F238E27FC236}">
                <a16:creationId xmlns:a16="http://schemas.microsoft.com/office/drawing/2014/main" id="{2A311033-C703-49FD-902D-5909C268CD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220C89-8392-4426-BF6E-7B8E5380F83C}"/>
              </a:ext>
            </a:extLst>
          </p:cNvPr>
          <p:cNvSpPr>
            <a:spLocks noGrp="1"/>
          </p:cNvSpPr>
          <p:nvPr>
            <p:ph type="sldNum" sz="quarter" idx="12"/>
          </p:nvPr>
        </p:nvSpPr>
        <p:spPr/>
        <p:txBody>
          <a:bodyPr/>
          <a:lstStyle/>
          <a:p>
            <a:fld id="{E79128BE-E072-420E-A989-33D4A2586545}" type="slidenum">
              <a:rPr lang="en-US" smtClean="0"/>
              <a:t>‹#›</a:t>
            </a:fld>
            <a:endParaRPr lang="en-US"/>
          </a:p>
        </p:txBody>
      </p:sp>
    </p:spTree>
    <p:extLst>
      <p:ext uri="{BB962C8B-B14F-4D97-AF65-F5344CB8AC3E}">
        <p14:creationId xmlns:p14="http://schemas.microsoft.com/office/powerpoint/2010/main" val="21366821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60C5C-0E7F-41CE-A8DC-25024DC377D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E"/>
          </a:p>
        </p:txBody>
      </p:sp>
      <p:sp>
        <p:nvSpPr>
          <p:cNvPr id="3" name="Text Placeholder 2">
            <a:extLst>
              <a:ext uri="{FF2B5EF4-FFF2-40B4-BE49-F238E27FC236}">
                <a16:creationId xmlns:a16="http://schemas.microsoft.com/office/drawing/2014/main" id="{B9A651D9-3F18-4FB7-AC60-EAD73DE8525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03E6A2F-16E3-42EE-83A0-70124E041BD1}"/>
              </a:ext>
            </a:extLst>
          </p:cNvPr>
          <p:cNvSpPr>
            <a:spLocks noGrp="1"/>
          </p:cNvSpPr>
          <p:nvPr>
            <p:ph type="dt" sz="half" idx="10"/>
          </p:nvPr>
        </p:nvSpPr>
        <p:spPr/>
        <p:txBody>
          <a:bodyPr/>
          <a:lstStyle/>
          <a:p>
            <a:fld id="{1F3E8825-711A-4AC3-86B1-EE539BE92537}" type="datetimeFigureOut">
              <a:rPr lang="en-US" smtClean="0"/>
              <a:t>10/4/2019</a:t>
            </a:fld>
            <a:endParaRPr lang="en-US"/>
          </a:p>
        </p:txBody>
      </p:sp>
      <p:sp>
        <p:nvSpPr>
          <p:cNvPr id="5" name="Footer Placeholder 4">
            <a:extLst>
              <a:ext uri="{FF2B5EF4-FFF2-40B4-BE49-F238E27FC236}">
                <a16:creationId xmlns:a16="http://schemas.microsoft.com/office/drawing/2014/main" id="{6FEE6FF6-9A46-4C27-AF59-D67EFE34F2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123251-6112-4827-948D-7B25D551DB01}"/>
              </a:ext>
            </a:extLst>
          </p:cNvPr>
          <p:cNvSpPr>
            <a:spLocks noGrp="1"/>
          </p:cNvSpPr>
          <p:nvPr>
            <p:ph type="sldNum" sz="quarter" idx="12"/>
          </p:nvPr>
        </p:nvSpPr>
        <p:spPr/>
        <p:txBody>
          <a:bodyPr/>
          <a:lstStyle/>
          <a:p>
            <a:fld id="{E79128BE-E072-420E-A989-33D4A2586545}" type="slidenum">
              <a:rPr lang="en-US" smtClean="0"/>
              <a:t>‹#›</a:t>
            </a:fld>
            <a:endParaRPr lang="en-US"/>
          </a:p>
        </p:txBody>
      </p:sp>
    </p:spTree>
    <p:extLst>
      <p:ext uri="{BB962C8B-B14F-4D97-AF65-F5344CB8AC3E}">
        <p14:creationId xmlns:p14="http://schemas.microsoft.com/office/powerpoint/2010/main" val="31920623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C7CB3-3EBD-4510-B142-8FED8E7DDA4E}"/>
              </a:ext>
            </a:extLst>
          </p:cNvPr>
          <p:cNvSpPr>
            <a:spLocks noGrp="1"/>
          </p:cNvSpPr>
          <p:nvPr>
            <p:ph type="title"/>
          </p:nvPr>
        </p:nvSpPr>
        <p:spPr/>
        <p:txBody>
          <a:bodyPr/>
          <a:lstStyle/>
          <a:p>
            <a:r>
              <a:rPr lang="en-US"/>
              <a:t>Click to edit Master title style</a:t>
            </a:r>
            <a:endParaRPr lang="en-SE"/>
          </a:p>
        </p:txBody>
      </p:sp>
      <p:sp>
        <p:nvSpPr>
          <p:cNvPr id="3" name="Content Placeholder 2">
            <a:extLst>
              <a:ext uri="{FF2B5EF4-FFF2-40B4-BE49-F238E27FC236}">
                <a16:creationId xmlns:a16="http://schemas.microsoft.com/office/drawing/2014/main" id="{D16B9FFC-938F-4256-A5DC-A87085EF1DC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E"/>
          </a:p>
        </p:txBody>
      </p:sp>
      <p:sp>
        <p:nvSpPr>
          <p:cNvPr id="4" name="Content Placeholder 3">
            <a:extLst>
              <a:ext uri="{FF2B5EF4-FFF2-40B4-BE49-F238E27FC236}">
                <a16:creationId xmlns:a16="http://schemas.microsoft.com/office/drawing/2014/main" id="{911DDC9B-E36E-4238-8BFB-264E26FB550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E"/>
          </a:p>
        </p:txBody>
      </p:sp>
      <p:sp>
        <p:nvSpPr>
          <p:cNvPr id="5" name="Date Placeholder 4">
            <a:extLst>
              <a:ext uri="{FF2B5EF4-FFF2-40B4-BE49-F238E27FC236}">
                <a16:creationId xmlns:a16="http://schemas.microsoft.com/office/drawing/2014/main" id="{2E03A116-4E00-4DCD-85BF-9D1B978F0FC4}"/>
              </a:ext>
            </a:extLst>
          </p:cNvPr>
          <p:cNvSpPr>
            <a:spLocks noGrp="1"/>
          </p:cNvSpPr>
          <p:nvPr>
            <p:ph type="dt" sz="half" idx="10"/>
          </p:nvPr>
        </p:nvSpPr>
        <p:spPr/>
        <p:txBody>
          <a:bodyPr/>
          <a:lstStyle/>
          <a:p>
            <a:fld id="{1F3E8825-711A-4AC3-86B1-EE539BE92537}" type="datetimeFigureOut">
              <a:rPr lang="en-US" smtClean="0"/>
              <a:t>10/4/2019</a:t>
            </a:fld>
            <a:endParaRPr lang="en-US"/>
          </a:p>
        </p:txBody>
      </p:sp>
      <p:sp>
        <p:nvSpPr>
          <p:cNvPr id="6" name="Footer Placeholder 5">
            <a:extLst>
              <a:ext uri="{FF2B5EF4-FFF2-40B4-BE49-F238E27FC236}">
                <a16:creationId xmlns:a16="http://schemas.microsoft.com/office/drawing/2014/main" id="{34A20DFF-5E60-4EA8-90F7-C3692023BF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198788-D92C-40EF-90CD-352DEFE3F049}"/>
              </a:ext>
            </a:extLst>
          </p:cNvPr>
          <p:cNvSpPr>
            <a:spLocks noGrp="1"/>
          </p:cNvSpPr>
          <p:nvPr>
            <p:ph type="sldNum" sz="quarter" idx="12"/>
          </p:nvPr>
        </p:nvSpPr>
        <p:spPr/>
        <p:txBody>
          <a:bodyPr/>
          <a:lstStyle/>
          <a:p>
            <a:fld id="{E79128BE-E072-420E-A989-33D4A2586545}" type="slidenum">
              <a:rPr lang="en-US" smtClean="0"/>
              <a:t>‹#›</a:t>
            </a:fld>
            <a:endParaRPr lang="en-US"/>
          </a:p>
        </p:txBody>
      </p:sp>
    </p:spTree>
    <p:extLst>
      <p:ext uri="{BB962C8B-B14F-4D97-AF65-F5344CB8AC3E}">
        <p14:creationId xmlns:p14="http://schemas.microsoft.com/office/powerpoint/2010/main" val="26868848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48783-1DF7-4692-B5D9-F70D58F697EB}"/>
              </a:ext>
            </a:extLst>
          </p:cNvPr>
          <p:cNvSpPr>
            <a:spLocks noGrp="1"/>
          </p:cNvSpPr>
          <p:nvPr>
            <p:ph type="title"/>
          </p:nvPr>
        </p:nvSpPr>
        <p:spPr>
          <a:xfrm>
            <a:off x="839788" y="365125"/>
            <a:ext cx="10515600" cy="1325563"/>
          </a:xfrm>
        </p:spPr>
        <p:txBody>
          <a:bodyPr/>
          <a:lstStyle/>
          <a:p>
            <a:r>
              <a:rPr lang="en-US"/>
              <a:t>Click to edit Master title style</a:t>
            </a:r>
            <a:endParaRPr lang="en-SE"/>
          </a:p>
        </p:txBody>
      </p:sp>
      <p:sp>
        <p:nvSpPr>
          <p:cNvPr id="3" name="Text Placeholder 2">
            <a:extLst>
              <a:ext uri="{FF2B5EF4-FFF2-40B4-BE49-F238E27FC236}">
                <a16:creationId xmlns:a16="http://schemas.microsoft.com/office/drawing/2014/main" id="{4F4B2111-939B-488D-95BE-DE96B7188B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E6E01CA-982E-40E8-933C-EAE2D698486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E"/>
          </a:p>
        </p:txBody>
      </p:sp>
      <p:sp>
        <p:nvSpPr>
          <p:cNvPr id="5" name="Text Placeholder 4">
            <a:extLst>
              <a:ext uri="{FF2B5EF4-FFF2-40B4-BE49-F238E27FC236}">
                <a16:creationId xmlns:a16="http://schemas.microsoft.com/office/drawing/2014/main" id="{91C650FC-DCEF-4836-AA12-F8336930CC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DDA8D1-5022-4FCE-939E-C553BCFABB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E"/>
          </a:p>
        </p:txBody>
      </p:sp>
      <p:sp>
        <p:nvSpPr>
          <p:cNvPr id="7" name="Date Placeholder 6">
            <a:extLst>
              <a:ext uri="{FF2B5EF4-FFF2-40B4-BE49-F238E27FC236}">
                <a16:creationId xmlns:a16="http://schemas.microsoft.com/office/drawing/2014/main" id="{67B3AECD-DC48-48D8-BA51-8ABD56FCAA04}"/>
              </a:ext>
            </a:extLst>
          </p:cNvPr>
          <p:cNvSpPr>
            <a:spLocks noGrp="1"/>
          </p:cNvSpPr>
          <p:nvPr>
            <p:ph type="dt" sz="half" idx="10"/>
          </p:nvPr>
        </p:nvSpPr>
        <p:spPr/>
        <p:txBody>
          <a:bodyPr/>
          <a:lstStyle/>
          <a:p>
            <a:fld id="{1F3E8825-711A-4AC3-86B1-EE539BE92537}" type="datetimeFigureOut">
              <a:rPr lang="en-US" smtClean="0"/>
              <a:t>10/4/2019</a:t>
            </a:fld>
            <a:endParaRPr lang="en-US"/>
          </a:p>
        </p:txBody>
      </p:sp>
      <p:sp>
        <p:nvSpPr>
          <p:cNvPr id="8" name="Footer Placeholder 7">
            <a:extLst>
              <a:ext uri="{FF2B5EF4-FFF2-40B4-BE49-F238E27FC236}">
                <a16:creationId xmlns:a16="http://schemas.microsoft.com/office/drawing/2014/main" id="{D68481D6-3860-4E9B-8684-75649F033CB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071B048-00E9-446D-B584-1821216BCC0C}"/>
              </a:ext>
            </a:extLst>
          </p:cNvPr>
          <p:cNvSpPr>
            <a:spLocks noGrp="1"/>
          </p:cNvSpPr>
          <p:nvPr>
            <p:ph type="sldNum" sz="quarter" idx="12"/>
          </p:nvPr>
        </p:nvSpPr>
        <p:spPr/>
        <p:txBody>
          <a:bodyPr/>
          <a:lstStyle/>
          <a:p>
            <a:fld id="{E79128BE-E072-420E-A989-33D4A2586545}" type="slidenum">
              <a:rPr lang="en-US" smtClean="0"/>
              <a:t>‹#›</a:t>
            </a:fld>
            <a:endParaRPr lang="en-US"/>
          </a:p>
        </p:txBody>
      </p:sp>
    </p:spTree>
    <p:extLst>
      <p:ext uri="{BB962C8B-B14F-4D97-AF65-F5344CB8AC3E}">
        <p14:creationId xmlns:p14="http://schemas.microsoft.com/office/powerpoint/2010/main" val="21442302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5D9F0-63FE-4171-9A32-6183B2FCA80C}"/>
              </a:ext>
            </a:extLst>
          </p:cNvPr>
          <p:cNvSpPr>
            <a:spLocks noGrp="1"/>
          </p:cNvSpPr>
          <p:nvPr>
            <p:ph type="title"/>
          </p:nvPr>
        </p:nvSpPr>
        <p:spPr/>
        <p:txBody>
          <a:bodyPr/>
          <a:lstStyle/>
          <a:p>
            <a:r>
              <a:rPr lang="en-US"/>
              <a:t>Click to edit Master title style</a:t>
            </a:r>
            <a:endParaRPr lang="en-SE"/>
          </a:p>
        </p:txBody>
      </p:sp>
      <p:sp>
        <p:nvSpPr>
          <p:cNvPr id="3" name="Date Placeholder 2">
            <a:extLst>
              <a:ext uri="{FF2B5EF4-FFF2-40B4-BE49-F238E27FC236}">
                <a16:creationId xmlns:a16="http://schemas.microsoft.com/office/drawing/2014/main" id="{EFBDDDAD-4419-4CDC-A10E-A37807156D90}"/>
              </a:ext>
            </a:extLst>
          </p:cNvPr>
          <p:cNvSpPr>
            <a:spLocks noGrp="1"/>
          </p:cNvSpPr>
          <p:nvPr>
            <p:ph type="dt" sz="half" idx="10"/>
          </p:nvPr>
        </p:nvSpPr>
        <p:spPr/>
        <p:txBody>
          <a:bodyPr/>
          <a:lstStyle/>
          <a:p>
            <a:fld id="{1F3E8825-711A-4AC3-86B1-EE539BE92537}" type="datetimeFigureOut">
              <a:rPr lang="en-US" smtClean="0"/>
              <a:t>10/4/2019</a:t>
            </a:fld>
            <a:endParaRPr lang="en-US"/>
          </a:p>
        </p:txBody>
      </p:sp>
      <p:sp>
        <p:nvSpPr>
          <p:cNvPr id="4" name="Footer Placeholder 3">
            <a:extLst>
              <a:ext uri="{FF2B5EF4-FFF2-40B4-BE49-F238E27FC236}">
                <a16:creationId xmlns:a16="http://schemas.microsoft.com/office/drawing/2014/main" id="{5A37A551-9037-4CC4-B2DF-31506AC0BE1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4A73864-DE0A-4332-8183-107B60EEB214}"/>
              </a:ext>
            </a:extLst>
          </p:cNvPr>
          <p:cNvSpPr>
            <a:spLocks noGrp="1"/>
          </p:cNvSpPr>
          <p:nvPr>
            <p:ph type="sldNum" sz="quarter" idx="12"/>
          </p:nvPr>
        </p:nvSpPr>
        <p:spPr/>
        <p:txBody>
          <a:bodyPr/>
          <a:lstStyle/>
          <a:p>
            <a:fld id="{E79128BE-E072-420E-A989-33D4A2586545}" type="slidenum">
              <a:rPr lang="en-US" smtClean="0"/>
              <a:t>‹#›</a:t>
            </a:fld>
            <a:endParaRPr lang="en-US"/>
          </a:p>
        </p:txBody>
      </p:sp>
    </p:spTree>
    <p:extLst>
      <p:ext uri="{BB962C8B-B14F-4D97-AF65-F5344CB8AC3E}">
        <p14:creationId xmlns:p14="http://schemas.microsoft.com/office/powerpoint/2010/main" val="3852267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C65CC5E-F473-4326-BF83-6B46D35CDBED}"/>
              </a:ext>
            </a:extLst>
          </p:cNvPr>
          <p:cNvSpPr>
            <a:spLocks noGrp="1"/>
          </p:cNvSpPr>
          <p:nvPr>
            <p:ph type="dt" sz="half" idx="10"/>
          </p:nvPr>
        </p:nvSpPr>
        <p:spPr/>
        <p:txBody>
          <a:bodyPr/>
          <a:lstStyle/>
          <a:p>
            <a:fld id="{1F3E8825-711A-4AC3-86B1-EE539BE92537}" type="datetimeFigureOut">
              <a:rPr lang="en-US" smtClean="0"/>
              <a:t>10/4/2019</a:t>
            </a:fld>
            <a:endParaRPr lang="en-US"/>
          </a:p>
        </p:txBody>
      </p:sp>
      <p:sp>
        <p:nvSpPr>
          <p:cNvPr id="3" name="Footer Placeholder 2">
            <a:extLst>
              <a:ext uri="{FF2B5EF4-FFF2-40B4-BE49-F238E27FC236}">
                <a16:creationId xmlns:a16="http://schemas.microsoft.com/office/drawing/2014/main" id="{A2D1222D-97F3-4836-95F6-472537204B1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C5C3B3-2986-47DF-8B23-DA4705248110}"/>
              </a:ext>
            </a:extLst>
          </p:cNvPr>
          <p:cNvSpPr>
            <a:spLocks noGrp="1"/>
          </p:cNvSpPr>
          <p:nvPr>
            <p:ph type="sldNum" sz="quarter" idx="12"/>
          </p:nvPr>
        </p:nvSpPr>
        <p:spPr/>
        <p:txBody>
          <a:bodyPr/>
          <a:lstStyle/>
          <a:p>
            <a:fld id="{E79128BE-E072-420E-A989-33D4A2586545}" type="slidenum">
              <a:rPr lang="en-US" smtClean="0"/>
              <a:t>‹#›</a:t>
            </a:fld>
            <a:endParaRPr lang="en-US"/>
          </a:p>
        </p:txBody>
      </p:sp>
    </p:spTree>
    <p:extLst>
      <p:ext uri="{BB962C8B-B14F-4D97-AF65-F5344CB8AC3E}">
        <p14:creationId xmlns:p14="http://schemas.microsoft.com/office/powerpoint/2010/main" val="14428600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07436-4630-4914-8A00-43E1FACD84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E"/>
          </a:p>
        </p:txBody>
      </p:sp>
      <p:sp>
        <p:nvSpPr>
          <p:cNvPr id="3" name="Content Placeholder 2">
            <a:extLst>
              <a:ext uri="{FF2B5EF4-FFF2-40B4-BE49-F238E27FC236}">
                <a16:creationId xmlns:a16="http://schemas.microsoft.com/office/drawing/2014/main" id="{F57194F8-B92B-4C9A-A37F-CF8C805E40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E"/>
          </a:p>
        </p:txBody>
      </p:sp>
      <p:sp>
        <p:nvSpPr>
          <p:cNvPr id="4" name="Text Placeholder 3">
            <a:extLst>
              <a:ext uri="{FF2B5EF4-FFF2-40B4-BE49-F238E27FC236}">
                <a16:creationId xmlns:a16="http://schemas.microsoft.com/office/drawing/2014/main" id="{AF0C9F79-7A9C-4041-B71E-7A19A01ED1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2E0F86-B05C-4A1A-9CEC-E62980D92E06}"/>
              </a:ext>
            </a:extLst>
          </p:cNvPr>
          <p:cNvSpPr>
            <a:spLocks noGrp="1"/>
          </p:cNvSpPr>
          <p:nvPr>
            <p:ph type="dt" sz="half" idx="10"/>
          </p:nvPr>
        </p:nvSpPr>
        <p:spPr/>
        <p:txBody>
          <a:bodyPr/>
          <a:lstStyle/>
          <a:p>
            <a:fld id="{1F3E8825-711A-4AC3-86B1-EE539BE92537}" type="datetimeFigureOut">
              <a:rPr lang="en-US" smtClean="0"/>
              <a:t>10/4/2019</a:t>
            </a:fld>
            <a:endParaRPr lang="en-US"/>
          </a:p>
        </p:txBody>
      </p:sp>
      <p:sp>
        <p:nvSpPr>
          <p:cNvPr id="6" name="Footer Placeholder 5">
            <a:extLst>
              <a:ext uri="{FF2B5EF4-FFF2-40B4-BE49-F238E27FC236}">
                <a16:creationId xmlns:a16="http://schemas.microsoft.com/office/drawing/2014/main" id="{F480325B-614D-4FBA-B846-5EDEA258D3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EA8376-B4B6-475E-A2B0-7A9411C53742}"/>
              </a:ext>
            </a:extLst>
          </p:cNvPr>
          <p:cNvSpPr>
            <a:spLocks noGrp="1"/>
          </p:cNvSpPr>
          <p:nvPr>
            <p:ph type="sldNum" sz="quarter" idx="12"/>
          </p:nvPr>
        </p:nvSpPr>
        <p:spPr/>
        <p:txBody>
          <a:bodyPr/>
          <a:lstStyle/>
          <a:p>
            <a:fld id="{E79128BE-E072-420E-A989-33D4A2586545}" type="slidenum">
              <a:rPr lang="en-US" smtClean="0"/>
              <a:t>‹#›</a:t>
            </a:fld>
            <a:endParaRPr lang="en-US"/>
          </a:p>
        </p:txBody>
      </p:sp>
    </p:spTree>
    <p:extLst>
      <p:ext uri="{BB962C8B-B14F-4D97-AF65-F5344CB8AC3E}">
        <p14:creationId xmlns:p14="http://schemas.microsoft.com/office/powerpoint/2010/main" val="7484216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8C496-9878-4B22-8CEA-16F152E791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E"/>
          </a:p>
        </p:txBody>
      </p:sp>
      <p:sp>
        <p:nvSpPr>
          <p:cNvPr id="3" name="Picture Placeholder 2">
            <a:extLst>
              <a:ext uri="{FF2B5EF4-FFF2-40B4-BE49-F238E27FC236}">
                <a16:creationId xmlns:a16="http://schemas.microsoft.com/office/drawing/2014/main" id="{DC5A303C-14D3-4C83-83CE-95024B775E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SE"/>
          </a:p>
        </p:txBody>
      </p:sp>
      <p:sp>
        <p:nvSpPr>
          <p:cNvPr id="4" name="Text Placeholder 3">
            <a:extLst>
              <a:ext uri="{FF2B5EF4-FFF2-40B4-BE49-F238E27FC236}">
                <a16:creationId xmlns:a16="http://schemas.microsoft.com/office/drawing/2014/main" id="{3E86EB38-2999-47B4-BB85-6415A25D34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06F7B7-8200-4F98-9D1E-CC07BFA905AA}"/>
              </a:ext>
            </a:extLst>
          </p:cNvPr>
          <p:cNvSpPr>
            <a:spLocks noGrp="1"/>
          </p:cNvSpPr>
          <p:nvPr>
            <p:ph type="dt" sz="half" idx="10"/>
          </p:nvPr>
        </p:nvSpPr>
        <p:spPr/>
        <p:txBody>
          <a:bodyPr/>
          <a:lstStyle/>
          <a:p>
            <a:fld id="{1F3E8825-711A-4AC3-86B1-EE539BE92537}" type="datetimeFigureOut">
              <a:rPr lang="en-US" smtClean="0"/>
              <a:t>10/4/2019</a:t>
            </a:fld>
            <a:endParaRPr lang="en-US"/>
          </a:p>
        </p:txBody>
      </p:sp>
      <p:sp>
        <p:nvSpPr>
          <p:cNvPr id="6" name="Footer Placeholder 5">
            <a:extLst>
              <a:ext uri="{FF2B5EF4-FFF2-40B4-BE49-F238E27FC236}">
                <a16:creationId xmlns:a16="http://schemas.microsoft.com/office/drawing/2014/main" id="{B3596590-0655-4B0C-94D4-8E56DCB7FB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12B888-CD72-4919-84EC-5E43235F9EF0}"/>
              </a:ext>
            </a:extLst>
          </p:cNvPr>
          <p:cNvSpPr>
            <a:spLocks noGrp="1"/>
          </p:cNvSpPr>
          <p:nvPr>
            <p:ph type="sldNum" sz="quarter" idx="12"/>
          </p:nvPr>
        </p:nvSpPr>
        <p:spPr/>
        <p:txBody>
          <a:bodyPr/>
          <a:lstStyle/>
          <a:p>
            <a:fld id="{E79128BE-E072-420E-A989-33D4A2586545}" type="slidenum">
              <a:rPr lang="en-US" smtClean="0"/>
              <a:t>‹#›</a:t>
            </a:fld>
            <a:endParaRPr lang="en-US"/>
          </a:p>
        </p:txBody>
      </p:sp>
    </p:spTree>
    <p:extLst>
      <p:ext uri="{BB962C8B-B14F-4D97-AF65-F5344CB8AC3E}">
        <p14:creationId xmlns:p14="http://schemas.microsoft.com/office/powerpoint/2010/main" val="4215263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C2613-3D45-487E-BA01-A97F5E049A12}"/>
              </a:ext>
            </a:extLst>
          </p:cNvPr>
          <p:cNvSpPr>
            <a:spLocks noGrp="1"/>
          </p:cNvSpPr>
          <p:nvPr>
            <p:ph type="title"/>
          </p:nvPr>
        </p:nvSpPr>
        <p:spPr/>
        <p:txBody>
          <a:bodyPr/>
          <a:lstStyle/>
          <a:p>
            <a:r>
              <a:rPr lang="en-US"/>
              <a:t>Click to edit Master title style</a:t>
            </a:r>
            <a:endParaRPr lang="en-SE"/>
          </a:p>
        </p:txBody>
      </p:sp>
      <p:sp>
        <p:nvSpPr>
          <p:cNvPr id="3" name="Vertical Text Placeholder 2">
            <a:extLst>
              <a:ext uri="{FF2B5EF4-FFF2-40B4-BE49-F238E27FC236}">
                <a16:creationId xmlns:a16="http://schemas.microsoft.com/office/drawing/2014/main" id="{D383A9DF-6D70-44A7-A24B-67C784C2AB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E"/>
          </a:p>
        </p:txBody>
      </p:sp>
      <p:sp>
        <p:nvSpPr>
          <p:cNvPr id="4" name="Date Placeholder 3">
            <a:extLst>
              <a:ext uri="{FF2B5EF4-FFF2-40B4-BE49-F238E27FC236}">
                <a16:creationId xmlns:a16="http://schemas.microsoft.com/office/drawing/2014/main" id="{3F5C6FE8-C733-4E40-B8AD-CEE9309CD5C8}"/>
              </a:ext>
            </a:extLst>
          </p:cNvPr>
          <p:cNvSpPr>
            <a:spLocks noGrp="1"/>
          </p:cNvSpPr>
          <p:nvPr>
            <p:ph type="dt" sz="half" idx="10"/>
          </p:nvPr>
        </p:nvSpPr>
        <p:spPr/>
        <p:txBody>
          <a:bodyPr/>
          <a:lstStyle/>
          <a:p>
            <a:fld id="{1F3E8825-711A-4AC3-86B1-EE539BE92537}" type="datetimeFigureOut">
              <a:rPr lang="en-US" smtClean="0"/>
              <a:t>10/4/2019</a:t>
            </a:fld>
            <a:endParaRPr lang="en-US"/>
          </a:p>
        </p:txBody>
      </p:sp>
      <p:sp>
        <p:nvSpPr>
          <p:cNvPr id="5" name="Footer Placeholder 4">
            <a:extLst>
              <a:ext uri="{FF2B5EF4-FFF2-40B4-BE49-F238E27FC236}">
                <a16:creationId xmlns:a16="http://schemas.microsoft.com/office/drawing/2014/main" id="{82825F53-4F08-42FE-A7BE-15DFC9F67A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3898B2-F8AA-4D18-8E5A-282EB5FAB8D0}"/>
              </a:ext>
            </a:extLst>
          </p:cNvPr>
          <p:cNvSpPr>
            <a:spLocks noGrp="1"/>
          </p:cNvSpPr>
          <p:nvPr>
            <p:ph type="sldNum" sz="quarter" idx="12"/>
          </p:nvPr>
        </p:nvSpPr>
        <p:spPr/>
        <p:txBody>
          <a:bodyPr/>
          <a:lstStyle/>
          <a:p>
            <a:fld id="{E79128BE-E072-420E-A989-33D4A2586545}" type="slidenum">
              <a:rPr lang="en-US" smtClean="0"/>
              <a:t>‹#›</a:t>
            </a:fld>
            <a:endParaRPr lang="en-US"/>
          </a:p>
        </p:txBody>
      </p:sp>
    </p:spTree>
    <p:extLst>
      <p:ext uri="{BB962C8B-B14F-4D97-AF65-F5344CB8AC3E}">
        <p14:creationId xmlns:p14="http://schemas.microsoft.com/office/powerpoint/2010/main" val="41098673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3270A9-ACB0-40B1-9ADD-A3E359F4C2C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E"/>
          </a:p>
        </p:txBody>
      </p:sp>
      <p:sp>
        <p:nvSpPr>
          <p:cNvPr id="3" name="Vertical Text Placeholder 2">
            <a:extLst>
              <a:ext uri="{FF2B5EF4-FFF2-40B4-BE49-F238E27FC236}">
                <a16:creationId xmlns:a16="http://schemas.microsoft.com/office/drawing/2014/main" id="{225FA908-759D-46A6-9610-01F7FF68072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E"/>
          </a:p>
        </p:txBody>
      </p:sp>
      <p:sp>
        <p:nvSpPr>
          <p:cNvPr id="4" name="Date Placeholder 3">
            <a:extLst>
              <a:ext uri="{FF2B5EF4-FFF2-40B4-BE49-F238E27FC236}">
                <a16:creationId xmlns:a16="http://schemas.microsoft.com/office/drawing/2014/main" id="{8B1C43ED-8189-4182-BE1F-780A80837BA6}"/>
              </a:ext>
            </a:extLst>
          </p:cNvPr>
          <p:cNvSpPr>
            <a:spLocks noGrp="1"/>
          </p:cNvSpPr>
          <p:nvPr>
            <p:ph type="dt" sz="half" idx="10"/>
          </p:nvPr>
        </p:nvSpPr>
        <p:spPr/>
        <p:txBody>
          <a:bodyPr/>
          <a:lstStyle/>
          <a:p>
            <a:fld id="{1F3E8825-711A-4AC3-86B1-EE539BE92537}" type="datetimeFigureOut">
              <a:rPr lang="en-US" smtClean="0"/>
              <a:t>10/4/2019</a:t>
            </a:fld>
            <a:endParaRPr lang="en-US"/>
          </a:p>
        </p:txBody>
      </p:sp>
      <p:sp>
        <p:nvSpPr>
          <p:cNvPr id="5" name="Footer Placeholder 4">
            <a:extLst>
              <a:ext uri="{FF2B5EF4-FFF2-40B4-BE49-F238E27FC236}">
                <a16:creationId xmlns:a16="http://schemas.microsoft.com/office/drawing/2014/main" id="{E58CA3EE-19B0-4255-9847-971693DA5B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A8E65E-C1ED-4093-9D7C-739F8183CBAE}"/>
              </a:ext>
            </a:extLst>
          </p:cNvPr>
          <p:cNvSpPr>
            <a:spLocks noGrp="1"/>
          </p:cNvSpPr>
          <p:nvPr>
            <p:ph type="sldNum" sz="quarter" idx="12"/>
          </p:nvPr>
        </p:nvSpPr>
        <p:spPr/>
        <p:txBody>
          <a:bodyPr/>
          <a:lstStyle/>
          <a:p>
            <a:fld id="{E79128BE-E072-420E-A989-33D4A2586545}" type="slidenum">
              <a:rPr lang="en-US" smtClean="0"/>
              <a:t>‹#›</a:t>
            </a:fld>
            <a:endParaRPr lang="en-US"/>
          </a:p>
        </p:txBody>
      </p:sp>
    </p:spTree>
    <p:extLst>
      <p:ext uri="{BB962C8B-B14F-4D97-AF65-F5344CB8AC3E}">
        <p14:creationId xmlns:p14="http://schemas.microsoft.com/office/powerpoint/2010/main" val="1806918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7BEE2C-929D-450A-8488-12D6081D35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US"/>
          </a:p>
        </p:txBody>
      </p:sp>
      <p:sp>
        <p:nvSpPr>
          <p:cNvPr id="3" name="Text Placeholder 2">
            <a:extLst>
              <a:ext uri="{FF2B5EF4-FFF2-40B4-BE49-F238E27FC236}">
                <a16:creationId xmlns:a16="http://schemas.microsoft.com/office/drawing/2014/main" id="{2854C48D-FC7F-4609-BE3F-10B81EB83E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a:extLst>
              <a:ext uri="{FF2B5EF4-FFF2-40B4-BE49-F238E27FC236}">
                <a16:creationId xmlns:a16="http://schemas.microsoft.com/office/drawing/2014/main" id="{EB8F074E-E571-427F-A44F-0921F35D13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3E8825-711A-4AC3-86B1-EE539BE92537}" type="datetimeFigureOut">
              <a:rPr lang="en-US" smtClean="0"/>
              <a:t>10/4/2019</a:t>
            </a:fld>
            <a:endParaRPr lang="en-US"/>
          </a:p>
        </p:txBody>
      </p:sp>
      <p:sp>
        <p:nvSpPr>
          <p:cNvPr id="5" name="Footer Placeholder 4">
            <a:extLst>
              <a:ext uri="{FF2B5EF4-FFF2-40B4-BE49-F238E27FC236}">
                <a16:creationId xmlns:a16="http://schemas.microsoft.com/office/drawing/2014/main" id="{D0937BC6-C9A2-40A0-B8FE-1C1A1F430A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8DEE660-FE00-4987-A35F-58A79515EF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9128BE-E072-420E-A989-33D4A2586545}" type="slidenum">
              <a:rPr lang="en-US" smtClean="0"/>
              <a:t>‹#›</a:t>
            </a:fld>
            <a:endParaRPr lang="en-US"/>
          </a:p>
        </p:txBody>
      </p:sp>
    </p:spTree>
    <p:extLst>
      <p:ext uri="{BB962C8B-B14F-4D97-AF65-F5344CB8AC3E}">
        <p14:creationId xmlns:p14="http://schemas.microsoft.com/office/powerpoint/2010/main" val="1934648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5E9F2E9-72C5-420A-B71E-02AA342AAC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E"/>
          </a:p>
        </p:txBody>
      </p:sp>
      <p:sp>
        <p:nvSpPr>
          <p:cNvPr id="3" name="Text Placeholder 2">
            <a:extLst>
              <a:ext uri="{FF2B5EF4-FFF2-40B4-BE49-F238E27FC236}">
                <a16:creationId xmlns:a16="http://schemas.microsoft.com/office/drawing/2014/main" id="{8E240F3F-7906-4642-B8CF-1302F36E83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E"/>
          </a:p>
        </p:txBody>
      </p:sp>
      <p:sp>
        <p:nvSpPr>
          <p:cNvPr id="4" name="Date Placeholder 3">
            <a:extLst>
              <a:ext uri="{FF2B5EF4-FFF2-40B4-BE49-F238E27FC236}">
                <a16:creationId xmlns:a16="http://schemas.microsoft.com/office/drawing/2014/main" id="{CB62E3C9-9B7B-49C0-B97F-7B399B2721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3E8825-711A-4AC3-86B1-EE539BE92537}" type="datetimeFigureOut">
              <a:rPr lang="en-US" smtClean="0"/>
              <a:t>10/4/2019</a:t>
            </a:fld>
            <a:endParaRPr lang="en-US"/>
          </a:p>
        </p:txBody>
      </p:sp>
      <p:sp>
        <p:nvSpPr>
          <p:cNvPr id="5" name="Footer Placeholder 4">
            <a:extLst>
              <a:ext uri="{FF2B5EF4-FFF2-40B4-BE49-F238E27FC236}">
                <a16:creationId xmlns:a16="http://schemas.microsoft.com/office/drawing/2014/main" id="{7F34AA20-E3E0-4A13-BFA6-9B028656D5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3538368-665F-4709-B399-E20C357DCB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9128BE-E072-420E-A989-33D4A2586545}" type="slidenum">
              <a:rPr lang="en-US" smtClean="0"/>
              <a:t>‹#›</a:t>
            </a:fld>
            <a:endParaRPr lang="en-US"/>
          </a:p>
        </p:txBody>
      </p:sp>
    </p:spTree>
    <p:extLst>
      <p:ext uri="{BB962C8B-B14F-4D97-AF65-F5344CB8AC3E}">
        <p14:creationId xmlns:p14="http://schemas.microsoft.com/office/powerpoint/2010/main" val="117507991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freedomrequireswings.com/2012/05/its-ok-to-call-people-fags.html"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docs.microsoft.com/en-us/dynamics365/unified-operations/talent/corehrentities"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pixabay.com/es/punto-dedo-dibujos-animados-2234768/" TargetMode="External"/><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malinsdynamics365fortalent.com/2018/10/24/how-to-start-and-access-your-new-talent-environment/"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Layout" Target="../diagrams/layout7.xml"/><Relationship Id="rId7" Type="http://schemas.openxmlformats.org/officeDocument/2006/relationships/image" Target="../media/image24.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10" Type="http://schemas.openxmlformats.org/officeDocument/2006/relationships/image" Target="../media/image27.png"/><Relationship Id="rId4" Type="http://schemas.openxmlformats.org/officeDocument/2006/relationships/diagramQuickStyle" Target="../diagrams/quickStyle7.xml"/><Relationship Id="rId9" Type="http://schemas.openxmlformats.org/officeDocument/2006/relationships/image" Target="../media/image26.png"/></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hyperlink" Target="mailto:mdm@pointtaken.no" TargetMode="External"/><Relationship Id="rId13" Type="http://schemas.openxmlformats.org/officeDocument/2006/relationships/hyperlink" Target="https://en.wikipedia.org/wiki/Meetup" TargetMode="External"/><Relationship Id="rId18" Type="http://schemas.openxmlformats.org/officeDocument/2006/relationships/image" Target="../media/image34.png"/><Relationship Id="rId3" Type="http://schemas.openxmlformats.org/officeDocument/2006/relationships/hyperlink" Target="https://ru.wikipedia.org/wiki/%D0%A2%D0%B2%D0%B8%D1%82%D1%82%D0%B5%D1%80" TargetMode="External"/><Relationship Id="rId21" Type="http://schemas.openxmlformats.org/officeDocument/2006/relationships/hyperlink" Target="http://evergreenleaf.blogspot.com/2013/04/my-first-blog-award-liebster.html" TargetMode="External"/><Relationship Id="rId7" Type="http://schemas.openxmlformats.org/officeDocument/2006/relationships/hyperlink" Target="mailto:Malin_martnes@hotmail.com" TargetMode="External"/><Relationship Id="rId12" Type="http://schemas.openxmlformats.org/officeDocument/2006/relationships/image" Target="../media/image32.png"/><Relationship Id="rId17" Type="http://schemas.openxmlformats.org/officeDocument/2006/relationships/hyperlink" Target="https://malinsdynamics365fortalent.com/" TargetMode="External"/><Relationship Id="rId2" Type="http://schemas.openxmlformats.org/officeDocument/2006/relationships/image" Target="../media/image29.png"/><Relationship Id="rId16" Type="http://schemas.openxmlformats.org/officeDocument/2006/relationships/hyperlink" Target="http://tiny.cc/MalinMVP" TargetMode="External"/><Relationship Id="rId20" Type="http://schemas.openxmlformats.org/officeDocument/2006/relationships/image" Target="../media/image35.jpg"/><Relationship Id="rId1" Type="http://schemas.openxmlformats.org/officeDocument/2006/relationships/slideLayout" Target="../slideLayouts/slideLayout2.xml"/><Relationship Id="rId6" Type="http://schemas.openxmlformats.org/officeDocument/2006/relationships/hyperlink" Target="https://commons.wikimedia.org/wiki/File:Electronic.mail.png" TargetMode="External"/><Relationship Id="rId11" Type="http://schemas.openxmlformats.org/officeDocument/2006/relationships/hyperlink" Target="https://www.linkedin.com/in/malinmartnes/" TargetMode="External"/><Relationship Id="rId5" Type="http://schemas.openxmlformats.org/officeDocument/2006/relationships/image" Target="../media/image30.png"/><Relationship Id="rId15" Type="http://schemas.openxmlformats.org/officeDocument/2006/relationships/image" Target="../media/image33.png"/><Relationship Id="rId10" Type="http://schemas.openxmlformats.org/officeDocument/2006/relationships/hyperlink" Target="https://en.wikibooks.org/wiki/File:Linkedin.svg" TargetMode="External"/><Relationship Id="rId19" Type="http://schemas.openxmlformats.org/officeDocument/2006/relationships/hyperlink" Target="https://commons.wikimedia.org/wiki/File:Blogger_Shiny_Icon.svg" TargetMode="External"/><Relationship Id="rId4" Type="http://schemas.openxmlformats.org/officeDocument/2006/relationships/hyperlink" Target="https://twitter.com/MalinMartnes" TargetMode="External"/><Relationship Id="rId9" Type="http://schemas.openxmlformats.org/officeDocument/2006/relationships/image" Target="../media/image31.png"/><Relationship Id="rId14" Type="http://schemas.openxmlformats.org/officeDocument/2006/relationships/hyperlink" Target="https://www.meetup.com/Women-in-Dynamics/"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13.xml"/><Relationship Id="rId5" Type="http://schemas.openxmlformats.org/officeDocument/2006/relationships/image" Target="../media/image39.jpg"/><Relationship Id="rId4" Type="http://schemas.openxmlformats.org/officeDocument/2006/relationships/image" Target="../media/image3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ck tower lit up at night&#10;&#10;Description automatically generated">
            <a:extLst>
              <a:ext uri="{FF2B5EF4-FFF2-40B4-BE49-F238E27FC236}">
                <a16:creationId xmlns:a16="http://schemas.microsoft.com/office/drawing/2014/main" id="{CD0198F9-3693-4F42-B079-3B6FD20B0C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8" y="0"/>
            <a:ext cx="12186043" cy="6858000"/>
          </a:xfrm>
          <a:prstGeom prst="rect">
            <a:avLst/>
          </a:prstGeom>
        </p:spPr>
      </p:pic>
      <p:sp>
        <p:nvSpPr>
          <p:cNvPr id="2" name="Title 1">
            <a:extLst>
              <a:ext uri="{FF2B5EF4-FFF2-40B4-BE49-F238E27FC236}">
                <a16:creationId xmlns:a16="http://schemas.microsoft.com/office/drawing/2014/main" id="{4632EA9F-BCC4-40B6-B4CF-1948B88B3AAD}"/>
              </a:ext>
            </a:extLst>
          </p:cNvPr>
          <p:cNvSpPr>
            <a:spLocks noGrp="1"/>
          </p:cNvSpPr>
          <p:nvPr>
            <p:ph type="ctrTitle"/>
          </p:nvPr>
        </p:nvSpPr>
        <p:spPr>
          <a:xfrm>
            <a:off x="128337" y="593557"/>
            <a:ext cx="7178842" cy="2835443"/>
          </a:xfrm>
        </p:spPr>
        <p:txBody>
          <a:bodyPr anchor="t"/>
          <a:lstStyle/>
          <a:p>
            <a:pPr algn="l"/>
            <a:r>
              <a:rPr lang="en-US" dirty="0">
                <a:solidFill>
                  <a:srgbClr val="FECB00"/>
                </a:solidFill>
                <a:latin typeface="Sweden Sans" panose="02000000000000000000" pitchFamily="50" charset="0"/>
              </a:rPr>
              <a:t>The ABC of a </a:t>
            </a:r>
            <a:br>
              <a:rPr lang="en-US" dirty="0">
                <a:solidFill>
                  <a:srgbClr val="FECB00"/>
                </a:solidFill>
                <a:latin typeface="Sweden Sans" panose="02000000000000000000" pitchFamily="50" charset="0"/>
              </a:rPr>
            </a:br>
            <a:r>
              <a:rPr lang="en-US" dirty="0">
                <a:solidFill>
                  <a:srgbClr val="FECB00"/>
                </a:solidFill>
                <a:latin typeface="Sweden Sans" panose="02000000000000000000" pitchFamily="50" charset="0"/>
              </a:rPr>
              <a:t>Talent project</a:t>
            </a:r>
          </a:p>
        </p:txBody>
      </p:sp>
      <p:sp>
        <p:nvSpPr>
          <p:cNvPr id="3" name="Subtitle 2">
            <a:extLst>
              <a:ext uri="{FF2B5EF4-FFF2-40B4-BE49-F238E27FC236}">
                <a16:creationId xmlns:a16="http://schemas.microsoft.com/office/drawing/2014/main" id="{064BA451-2AFF-4E92-8CB5-79E55192D0CE}"/>
              </a:ext>
            </a:extLst>
          </p:cNvPr>
          <p:cNvSpPr>
            <a:spLocks noGrp="1"/>
          </p:cNvSpPr>
          <p:nvPr>
            <p:ph type="subTitle" idx="1"/>
          </p:nvPr>
        </p:nvSpPr>
        <p:spPr>
          <a:xfrm>
            <a:off x="128337" y="3601452"/>
            <a:ext cx="7178842" cy="934453"/>
          </a:xfrm>
        </p:spPr>
        <p:txBody>
          <a:bodyPr>
            <a:normAutofit fontScale="92500" lnSpcReduction="20000"/>
          </a:bodyPr>
          <a:lstStyle/>
          <a:p>
            <a:pPr algn="l"/>
            <a:r>
              <a:rPr lang="en-US" sz="3200" dirty="0">
                <a:solidFill>
                  <a:srgbClr val="FECB00"/>
                </a:solidFill>
                <a:latin typeface="Sweden Sans" panose="02000000000000000000" pitchFamily="50" charset="0"/>
              </a:rPr>
              <a:t>Malin Donoso Martnes</a:t>
            </a:r>
          </a:p>
          <a:p>
            <a:pPr algn="l"/>
            <a:r>
              <a:rPr lang="en-US" sz="3200" dirty="0">
                <a:solidFill>
                  <a:srgbClr val="FECB00"/>
                </a:solidFill>
                <a:latin typeface="Sweden Sans" panose="02000000000000000000" pitchFamily="50" charset="0"/>
              </a:rPr>
              <a:t>@</a:t>
            </a:r>
            <a:r>
              <a:rPr lang="en-US" sz="3200" dirty="0" err="1">
                <a:solidFill>
                  <a:srgbClr val="FECB00"/>
                </a:solidFill>
                <a:latin typeface="Sweden Sans" panose="02000000000000000000" pitchFamily="50" charset="0"/>
              </a:rPr>
              <a:t>MalinMartnes</a:t>
            </a:r>
            <a:endParaRPr lang="en-US" sz="3200" dirty="0">
              <a:solidFill>
                <a:srgbClr val="FECB00"/>
              </a:solidFill>
              <a:latin typeface="Sweden Sans" panose="02000000000000000000" pitchFamily="50" charset="0"/>
            </a:endParaRPr>
          </a:p>
        </p:txBody>
      </p:sp>
    </p:spTree>
    <p:extLst>
      <p:ext uri="{BB962C8B-B14F-4D97-AF65-F5344CB8AC3E}">
        <p14:creationId xmlns:p14="http://schemas.microsoft.com/office/powerpoint/2010/main" val="517481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sign&#10;&#10;Description automatically generated">
            <a:extLst>
              <a:ext uri="{FF2B5EF4-FFF2-40B4-BE49-F238E27FC236}">
                <a16:creationId xmlns:a16="http://schemas.microsoft.com/office/drawing/2014/main" id="{7CE01C40-46CA-442F-86EE-16837A9035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8" y="0"/>
            <a:ext cx="12186043" cy="6858000"/>
          </a:xfrm>
          <a:prstGeom prst="rect">
            <a:avLst/>
          </a:prstGeom>
        </p:spPr>
      </p:pic>
    </p:spTree>
    <p:extLst>
      <p:ext uri="{BB962C8B-B14F-4D97-AF65-F5344CB8AC3E}">
        <p14:creationId xmlns:p14="http://schemas.microsoft.com/office/powerpoint/2010/main" val="3937237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56BA4BDB-2A29-486F-ACF3-0B1EA0D0670D}"/>
              </a:ext>
            </a:extLst>
          </p:cNvPr>
          <p:cNvSpPr>
            <a:spLocks noGrp="1"/>
          </p:cNvSpPr>
          <p:nvPr>
            <p:ph type="title"/>
          </p:nvPr>
        </p:nvSpPr>
        <p:spPr>
          <a:xfrm>
            <a:off x="586786" y="353301"/>
            <a:ext cx="3199402" cy="1325563"/>
          </a:xfrm>
        </p:spPr>
        <p:txBody>
          <a:bodyPr vert="horz" lIns="91440" tIns="45720" rIns="91440" bIns="45720" rtlCol="0" anchor="ctr">
            <a:normAutofit/>
          </a:bodyPr>
          <a:lstStyle/>
          <a:p>
            <a:r>
              <a:rPr lang="en-US" sz="4400" dirty="0"/>
              <a:t>About me</a:t>
            </a:r>
          </a:p>
        </p:txBody>
      </p:sp>
      <p:pic>
        <p:nvPicPr>
          <p:cNvPr id="12" name="Plassholder for innhold 11" descr="Et bilde som inneholder person, bygning, klær, innendørs&#10;&#10;Beskrivelse som er generert med høy visshet">
            <a:extLst>
              <a:ext uri="{FF2B5EF4-FFF2-40B4-BE49-F238E27FC236}">
                <a16:creationId xmlns:a16="http://schemas.microsoft.com/office/drawing/2014/main" id="{50C7ADD9-828A-4881-BE27-E3EB292E90F7}"/>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tretch/>
        </p:blipFill>
        <p:spPr>
          <a:xfrm>
            <a:off x="8405814" y="1101725"/>
            <a:ext cx="3154450" cy="4873625"/>
          </a:xfrm>
          <a:prstGeom prst="rect">
            <a:avLst/>
          </a:prstGeom>
          <a:ln>
            <a:noFill/>
          </a:ln>
          <a:effectLst>
            <a:outerShdw blurRad="292100" dist="139700" dir="2700000" algn="tl" rotWithShape="0">
              <a:srgbClr val="333333">
                <a:alpha val="65000"/>
              </a:srgbClr>
            </a:outerShdw>
          </a:effectLst>
        </p:spPr>
      </p:pic>
      <p:sp>
        <p:nvSpPr>
          <p:cNvPr id="6" name="Plassholder for tekst 5">
            <a:extLst>
              <a:ext uri="{FF2B5EF4-FFF2-40B4-BE49-F238E27FC236}">
                <a16:creationId xmlns:a16="http://schemas.microsoft.com/office/drawing/2014/main" id="{DE77571B-529A-4A30-BE7B-7EF00DBA5102}"/>
              </a:ext>
            </a:extLst>
          </p:cNvPr>
          <p:cNvSpPr>
            <a:spLocks noGrp="1"/>
          </p:cNvSpPr>
          <p:nvPr>
            <p:ph type="body" sz="half" idx="2"/>
          </p:nvPr>
        </p:nvSpPr>
        <p:spPr>
          <a:xfrm>
            <a:off x="536722" y="1568991"/>
            <a:ext cx="8029467" cy="3748396"/>
          </a:xfrm>
        </p:spPr>
        <p:txBody>
          <a:bodyPr vert="horz" lIns="91440" tIns="45720" rIns="91440" bIns="45720" rtlCol="0" anchor="t">
            <a:normAutofit/>
          </a:bodyPr>
          <a:lstStyle/>
          <a:p>
            <a:pPr indent="-228600">
              <a:buFont typeface="Arial" panose="020B0604020202020204" pitchFamily="34" charset="0"/>
              <a:buChar char="•"/>
            </a:pPr>
            <a:r>
              <a:rPr lang="en-US" sz="2400" dirty="0"/>
              <a:t>Education in marketing</a:t>
            </a:r>
          </a:p>
          <a:p>
            <a:pPr indent="-228600">
              <a:buFont typeface="Arial" panose="020B0604020202020204" pitchFamily="34" charset="0"/>
              <a:buChar char="•"/>
            </a:pPr>
            <a:r>
              <a:rPr lang="en-US" sz="2400" dirty="0"/>
              <a:t>User in Dynamics CRM from 2009</a:t>
            </a:r>
          </a:p>
          <a:p>
            <a:pPr indent="-228600">
              <a:buFont typeface="Arial" panose="020B0604020202020204" pitchFamily="34" charset="0"/>
              <a:buChar char="•"/>
            </a:pPr>
            <a:r>
              <a:rPr lang="en-US" sz="2400" dirty="0"/>
              <a:t>Consultant in Dynamics CRM from 2014</a:t>
            </a:r>
          </a:p>
          <a:p>
            <a:pPr indent="-228600">
              <a:buFont typeface="Arial" panose="020B0604020202020204" pitchFamily="34" charset="0"/>
              <a:buChar char="•"/>
            </a:pPr>
            <a:r>
              <a:rPr lang="en-US" sz="2400" dirty="0"/>
              <a:t>Point Taken AS from February 2018</a:t>
            </a:r>
          </a:p>
          <a:p>
            <a:pPr indent="-228600">
              <a:buFont typeface="Arial" panose="020B0604020202020204" pitchFamily="34" charset="0"/>
              <a:buChar char="•"/>
            </a:pPr>
            <a:r>
              <a:rPr lang="en-US" sz="2400" dirty="0"/>
              <a:t>Talent from Mars 2018</a:t>
            </a:r>
          </a:p>
          <a:p>
            <a:pPr indent="-228600">
              <a:buFont typeface="Arial" panose="020B0604020202020204" pitchFamily="34" charset="0"/>
              <a:buChar char="•"/>
            </a:pPr>
            <a:r>
              <a:rPr lang="en-US" sz="2400" dirty="0"/>
              <a:t>#2 in the world to pass MB6-898 Talent 31.August 2018</a:t>
            </a:r>
          </a:p>
          <a:p>
            <a:pPr indent="-228600">
              <a:buFont typeface="Arial" panose="020B0604020202020204" pitchFamily="34" charset="0"/>
              <a:buChar char="•"/>
            </a:pPr>
            <a:r>
              <a:rPr lang="en-US" sz="2400" dirty="0"/>
              <a:t>Run the Norwegian group Women in Dynamics</a:t>
            </a:r>
          </a:p>
          <a:p>
            <a:pPr indent="-228600">
              <a:buFont typeface="Arial" panose="020B0604020202020204" pitchFamily="34" charset="0"/>
              <a:buChar char="•"/>
            </a:pPr>
            <a:r>
              <a:rPr lang="en-US" sz="2400" dirty="0"/>
              <a:t>First and only MVP with a focus on Talent</a:t>
            </a:r>
          </a:p>
        </p:txBody>
      </p:sp>
      <p:pic>
        <p:nvPicPr>
          <p:cNvPr id="3" name="Bilde 2">
            <a:extLst>
              <a:ext uri="{FF2B5EF4-FFF2-40B4-BE49-F238E27FC236}">
                <a16:creationId xmlns:a16="http://schemas.microsoft.com/office/drawing/2014/main" id="{C0AA884C-771D-472E-8C25-77903FE642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721" y="5469020"/>
            <a:ext cx="2553420" cy="1030209"/>
          </a:xfrm>
          <a:prstGeom prst="rect">
            <a:avLst/>
          </a:prstGeom>
          <a:ln>
            <a:noFill/>
          </a:ln>
          <a:effectLst>
            <a:outerShdw blurRad="292100" dist="139700" dir="2700000" algn="tl" rotWithShape="0">
              <a:srgbClr val="333333">
                <a:alpha val="65000"/>
              </a:srgbClr>
            </a:outerShdw>
          </a:effectLst>
        </p:spPr>
      </p:pic>
      <p:grpSp>
        <p:nvGrpSpPr>
          <p:cNvPr id="13" name="Gruppe 12">
            <a:extLst>
              <a:ext uri="{FF2B5EF4-FFF2-40B4-BE49-F238E27FC236}">
                <a16:creationId xmlns:a16="http://schemas.microsoft.com/office/drawing/2014/main" id="{382E6872-25F8-4A48-826A-D3B86A5688BD}"/>
              </a:ext>
            </a:extLst>
          </p:cNvPr>
          <p:cNvGrpSpPr/>
          <p:nvPr/>
        </p:nvGrpSpPr>
        <p:grpSpPr>
          <a:xfrm>
            <a:off x="914591" y="5469020"/>
            <a:ext cx="1023478" cy="1012660"/>
            <a:chOff x="719058" y="5083339"/>
            <a:chExt cx="1023478" cy="1012660"/>
          </a:xfrm>
        </p:grpSpPr>
        <p:sp>
          <p:nvSpPr>
            <p:cNvPr id="2" name="Forbudt-symbol 1">
              <a:extLst>
                <a:ext uri="{FF2B5EF4-FFF2-40B4-BE49-F238E27FC236}">
                  <a16:creationId xmlns:a16="http://schemas.microsoft.com/office/drawing/2014/main" id="{DC3F810F-1004-4BD2-B6B4-2B8B334E64BC}"/>
                </a:ext>
              </a:extLst>
            </p:cNvPr>
            <p:cNvSpPr/>
            <p:nvPr/>
          </p:nvSpPr>
          <p:spPr>
            <a:xfrm>
              <a:off x="719058" y="5083339"/>
              <a:ext cx="1023478" cy="1012660"/>
            </a:xfrm>
            <a:prstGeom prst="noSmoking">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grpSp>
          <p:nvGrpSpPr>
            <p:cNvPr id="9" name="Gruppe 8">
              <a:extLst>
                <a:ext uri="{FF2B5EF4-FFF2-40B4-BE49-F238E27FC236}">
                  <a16:creationId xmlns:a16="http://schemas.microsoft.com/office/drawing/2014/main" id="{4A9B494E-F6DE-41B6-9B4C-1D5EABF28289}"/>
                </a:ext>
              </a:extLst>
            </p:cNvPr>
            <p:cNvGrpSpPr/>
            <p:nvPr/>
          </p:nvGrpSpPr>
          <p:grpSpPr>
            <a:xfrm>
              <a:off x="818599" y="5358836"/>
              <a:ext cx="755383" cy="461665"/>
              <a:chOff x="754210" y="5358837"/>
              <a:chExt cx="755383" cy="461665"/>
            </a:xfrm>
          </p:grpSpPr>
          <p:sp>
            <p:nvSpPr>
              <p:cNvPr id="5" name="TekstSylinder 4">
                <a:extLst>
                  <a:ext uri="{FF2B5EF4-FFF2-40B4-BE49-F238E27FC236}">
                    <a16:creationId xmlns:a16="http://schemas.microsoft.com/office/drawing/2014/main" id="{2C0355C6-D09A-4009-A70F-820F968B6AFE}"/>
                  </a:ext>
                </a:extLst>
              </p:cNvPr>
              <p:cNvSpPr txBox="1"/>
              <p:nvPr/>
            </p:nvSpPr>
            <p:spPr>
              <a:xfrm>
                <a:off x="923299" y="5358837"/>
                <a:ext cx="545984" cy="461665"/>
              </a:xfrm>
              <a:prstGeom prst="rect">
                <a:avLst/>
              </a:prstGeom>
              <a:noFill/>
            </p:spPr>
            <p:txBody>
              <a:bodyPr wrap="square" rtlCol="0">
                <a:spAutoFit/>
              </a:bodyPr>
              <a:lstStyle/>
              <a:p>
                <a:r>
                  <a:rPr lang="en-US" sz="2400" b="1" dirty="0">
                    <a:effectLst>
                      <a:outerShdw blurRad="38100" dist="38100" dir="2700000" algn="tl">
                        <a:srgbClr val="000000">
                          <a:alpha val="43137"/>
                        </a:srgbClr>
                      </a:outerShdw>
                    </a:effectLst>
                  </a:rPr>
                  <a:t>od</a:t>
                </a:r>
                <a:endParaRPr lang="nb-NO" sz="2400" b="1" dirty="0">
                  <a:effectLst>
                    <a:outerShdw blurRad="38100" dist="38100" dir="2700000" algn="tl">
                      <a:srgbClr val="000000">
                        <a:alpha val="43137"/>
                      </a:srgbClr>
                    </a:outerShdw>
                  </a:effectLst>
                </a:endParaRPr>
              </a:p>
            </p:txBody>
          </p:sp>
          <p:sp>
            <p:nvSpPr>
              <p:cNvPr id="8" name="TekstSylinder 7">
                <a:extLst>
                  <a:ext uri="{FF2B5EF4-FFF2-40B4-BE49-F238E27FC236}">
                    <a16:creationId xmlns:a16="http://schemas.microsoft.com/office/drawing/2014/main" id="{D1327737-EE8F-49FD-8300-0C322889C3E6}"/>
                  </a:ext>
                </a:extLst>
              </p:cNvPr>
              <p:cNvSpPr txBox="1"/>
              <p:nvPr/>
            </p:nvSpPr>
            <p:spPr>
              <a:xfrm>
                <a:off x="754210" y="5358837"/>
                <a:ext cx="315173" cy="461665"/>
              </a:xfrm>
              <a:prstGeom prst="rect">
                <a:avLst/>
              </a:prstGeom>
              <a:noFill/>
            </p:spPr>
            <p:txBody>
              <a:bodyPr wrap="square" rtlCol="0">
                <a:spAutoFit/>
              </a:bodyPr>
              <a:lstStyle/>
              <a:p>
                <a:r>
                  <a:rPr lang="en-US" sz="2400" b="1" dirty="0">
                    <a:effectLst>
                      <a:outerShdw blurRad="38100" dist="38100" dir="2700000" algn="tl">
                        <a:srgbClr val="000000">
                          <a:alpha val="43137"/>
                        </a:srgbClr>
                      </a:outerShdw>
                    </a:effectLst>
                  </a:rPr>
                  <a:t>C</a:t>
                </a:r>
                <a:endParaRPr lang="nb-NO" sz="2400" b="1" dirty="0">
                  <a:effectLst>
                    <a:outerShdw blurRad="38100" dist="38100" dir="2700000" algn="tl">
                      <a:srgbClr val="000000">
                        <a:alpha val="43137"/>
                      </a:srgbClr>
                    </a:outerShdw>
                  </a:effectLst>
                </a:endParaRPr>
              </a:p>
            </p:txBody>
          </p:sp>
          <p:sp>
            <p:nvSpPr>
              <p:cNvPr id="10" name="TekstSylinder 9">
                <a:extLst>
                  <a:ext uri="{FF2B5EF4-FFF2-40B4-BE49-F238E27FC236}">
                    <a16:creationId xmlns:a16="http://schemas.microsoft.com/office/drawing/2014/main" id="{B7E32C07-3A2B-457B-91E9-819D7FD62024}"/>
                  </a:ext>
                </a:extLst>
              </p:cNvPr>
              <p:cNvSpPr txBox="1"/>
              <p:nvPr/>
            </p:nvSpPr>
            <p:spPr>
              <a:xfrm>
                <a:off x="1239602" y="5359881"/>
                <a:ext cx="269991" cy="460621"/>
              </a:xfrm>
              <a:prstGeom prst="rect">
                <a:avLst/>
              </a:prstGeom>
              <a:noFill/>
            </p:spPr>
            <p:txBody>
              <a:bodyPr wrap="square" rtlCol="0">
                <a:spAutoFit/>
              </a:bodyPr>
              <a:lstStyle/>
              <a:p>
                <a:r>
                  <a:rPr lang="en-US" sz="2400" b="1" dirty="0">
                    <a:effectLst>
                      <a:outerShdw blurRad="38100" dist="38100" dir="2700000" algn="tl">
                        <a:srgbClr val="000000">
                          <a:alpha val="43137"/>
                        </a:srgbClr>
                      </a:outerShdw>
                    </a:effectLst>
                  </a:rPr>
                  <a:t>e</a:t>
                </a:r>
                <a:endParaRPr lang="nb-NO" sz="2400" b="1" dirty="0">
                  <a:effectLst>
                    <a:outerShdw blurRad="38100" dist="38100" dir="2700000" algn="tl">
                      <a:srgbClr val="000000">
                        <a:alpha val="43137"/>
                      </a:srgbClr>
                    </a:outerShdw>
                  </a:effectLst>
                </a:endParaRPr>
              </a:p>
            </p:txBody>
          </p:sp>
        </p:grpSp>
      </p:grpSp>
      <p:pic>
        <p:nvPicPr>
          <p:cNvPr id="11" name="Bilde 10">
            <a:extLst>
              <a:ext uri="{FF2B5EF4-FFF2-40B4-BE49-F238E27FC236}">
                <a16:creationId xmlns:a16="http://schemas.microsoft.com/office/drawing/2014/main" id="{45CD3455-7F6F-46D9-8677-074EDB3C7E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5814" y="661387"/>
            <a:ext cx="3154450" cy="343047"/>
          </a:xfrm>
          <a:prstGeom prst="rect">
            <a:avLst/>
          </a:prstGeom>
        </p:spPr>
      </p:pic>
    </p:spTree>
    <p:extLst>
      <p:ext uri="{BB962C8B-B14F-4D97-AF65-F5344CB8AC3E}">
        <p14:creationId xmlns:p14="http://schemas.microsoft.com/office/powerpoint/2010/main" val="2371153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F8949-5740-444F-96F7-908105F57B91}"/>
              </a:ext>
            </a:extLst>
          </p:cNvPr>
          <p:cNvSpPr>
            <a:spLocks noGrp="1"/>
          </p:cNvSpPr>
          <p:nvPr>
            <p:ph type="title"/>
          </p:nvPr>
        </p:nvSpPr>
        <p:spPr/>
        <p:txBody>
          <a:bodyPr/>
          <a:lstStyle/>
          <a:p>
            <a:r>
              <a:rPr lang="en-US" dirty="0"/>
              <a:t>The first Talent project!</a:t>
            </a:r>
          </a:p>
        </p:txBody>
      </p:sp>
      <p:sp>
        <p:nvSpPr>
          <p:cNvPr id="3" name="Content Placeholder 2">
            <a:extLst>
              <a:ext uri="{FF2B5EF4-FFF2-40B4-BE49-F238E27FC236}">
                <a16:creationId xmlns:a16="http://schemas.microsoft.com/office/drawing/2014/main" id="{12F35CB1-2D36-41A3-9D06-243D76948AED}"/>
              </a:ext>
            </a:extLst>
          </p:cNvPr>
          <p:cNvSpPr>
            <a:spLocks noGrp="1"/>
          </p:cNvSpPr>
          <p:nvPr>
            <p:ph idx="1"/>
          </p:nvPr>
        </p:nvSpPr>
        <p:spPr>
          <a:xfrm>
            <a:off x="838200" y="1825625"/>
            <a:ext cx="10515600" cy="504057"/>
          </a:xfrm>
        </p:spPr>
        <p:txBody>
          <a:bodyPr/>
          <a:lstStyle/>
          <a:p>
            <a:r>
              <a:rPr lang="en-US" dirty="0"/>
              <a:t>Sold late spring 2018 – estimated 21 days</a:t>
            </a:r>
          </a:p>
          <a:p>
            <a:endParaRPr lang="en-US" dirty="0"/>
          </a:p>
        </p:txBody>
      </p:sp>
      <p:sp>
        <p:nvSpPr>
          <p:cNvPr id="4" name="Content Placeholder 2">
            <a:extLst>
              <a:ext uri="{FF2B5EF4-FFF2-40B4-BE49-F238E27FC236}">
                <a16:creationId xmlns:a16="http://schemas.microsoft.com/office/drawing/2014/main" id="{343D4ABB-FD1B-41D4-993E-BF5DBDA22A40}"/>
              </a:ext>
            </a:extLst>
          </p:cNvPr>
          <p:cNvSpPr txBox="1">
            <a:spLocks/>
          </p:cNvSpPr>
          <p:nvPr/>
        </p:nvSpPr>
        <p:spPr>
          <a:xfrm>
            <a:off x="838200" y="2375284"/>
            <a:ext cx="10515600" cy="50405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Project start June 2018</a:t>
            </a:r>
          </a:p>
          <a:p>
            <a:endParaRPr lang="en-US" dirty="0"/>
          </a:p>
        </p:txBody>
      </p:sp>
      <p:sp>
        <p:nvSpPr>
          <p:cNvPr id="5" name="Content Placeholder 2">
            <a:extLst>
              <a:ext uri="{FF2B5EF4-FFF2-40B4-BE49-F238E27FC236}">
                <a16:creationId xmlns:a16="http://schemas.microsoft.com/office/drawing/2014/main" id="{E71691B1-5826-4F46-9F63-B968AF4C27C0}"/>
              </a:ext>
            </a:extLst>
          </p:cNvPr>
          <p:cNvSpPr txBox="1">
            <a:spLocks/>
          </p:cNvSpPr>
          <p:nvPr/>
        </p:nvSpPr>
        <p:spPr>
          <a:xfrm>
            <a:off x="838200" y="2924943"/>
            <a:ext cx="10515600" cy="50405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System completed October 2018</a:t>
            </a:r>
          </a:p>
          <a:p>
            <a:endParaRPr lang="en-US" dirty="0"/>
          </a:p>
        </p:txBody>
      </p:sp>
      <p:sp>
        <p:nvSpPr>
          <p:cNvPr id="6" name="Content Placeholder 2">
            <a:extLst>
              <a:ext uri="{FF2B5EF4-FFF2-40B4-BE49-F238E27FC236}">
                <a16:creationId xmlns:a16="http://schemas.microsoft.com/office/drawing/2014/main" id="{0B8A0951-5B8F-4D79-ABB5-10489063E618}"/>
              </a:ext>
            </a:extLst>
          </p:cNvPr>
          <p:cNvSpPr txBox="1">
            <a:spLocks/>
          </p:cNvSpPr>
          <p:nvPr/>
        </p:nvSpPr>
        <p:spPr>
          <a:xfrm>
            <a:off x="1676400" y="4274966"/>
            <a:ext cx="8253868" cy="94524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6400" dirty="0">
                <a:solidFill>
                  <a:srgbClr val="FF0000"/>
                </a:solidFill>
              </a:rPr>
              <a:t>Project failed June 2019</a:t>
            </a:r>
          </a:p>
          <a:p>
            <a:endParaRPr lang="en-US" dirty="0"/>
          </a:p>
        </p:txBody>
      </p:sp>
    </p:spTree>
    <p:extLst>
      <p:ext uri="{BB962C8B-B14F-4D97-AF65-F5344CB8AC3E}">
        <p14:creationId xmlns:p14="http://schemas.microsoft.com/office/powerpoint/2010/main" val="633202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tel 8">
            <a:extLst>
              <a:ext uri="{FF2B5EF4-FFF2-40B4-BE49-F238E27FC236}">
                <a16:creationId xmlns:a16="http://schemas.microsoft.com/office/drawing/2014/main" id="{649C1084-4DFB-4A43-B12C-CD03558130B0}"/>
              </a:ext>
            </a:extLst>
          </p:cNvPr>
          <p:cNvSpPr>
            <a:spLocks noGrp="1"/>
          </p:cNvSpPr>
          <p:nvPr>
            <p:ph type="title"/>
          </p:nvPr>
        </p:nvSpPr>
        <p:spPr/>
        <p:txBody>
          <a:bodyPr/>
          <a:lstStyle/>
          <a:p>
            <a:r>
              <a:rPr lang="en-US" dirty="0"/>
              <a:t>What went wrong?</a:t>
            </a:r>
            <a:endParaRPr lang="nb-NO" dirty="0"/>
          </a:p>
        </p:txBody>
      </p:sp>
      <p:pic>
        <p:nvPicPr>
          <p:cNvPr id="1026" name="Picture 2" descr="Relatert bilde">
            <a:extLst>
              <a:ext uri="{FF2B5EF4-FFF2-40B4-BE49-F238E27FC236}">
                <a16:creationId xmlns:a16="http://schemas.microsoft.com/office/drawing/2014/main" id="{C7E66A13-6D62-40BC-AA41-233E5A6005A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6930"/>
          <a:stretch/>
        </p:blipFill>
        <p:spPr bwMode="auto">
          <a:xfrm>
            <a:off x="3040235" y="1622228"/>
            <a:ext cx="6013612" cy="452230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7349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93C32F-BF3D-48BD-B273-C7DEC4CFAFD3}"/>
              </a:ext>
            </a:extLst>
          </p:cNvPr>
          <p:cNvSpPr>
            <a:spLocks noGrp="1"/>
          </p:cNvSpPr>
          <p:nvPr>
            <p:ph type="title"/>
          </p:nvPr>
        </p:nvSpPr>
        <p:spPr/>
        <p:txBody>
          <a:bodyPr/>
          <a:lstStyle/>
          <a:p>
            <a:r>
              <a:rPr lang="en-US" dirty="0"/>
              <a:t>Who is to blame?</a:t>
            </a:r>
            <a:endParaRPr lang="nb-NO" dirty="0"/>
          </a:p>
        </p:txBody>
      </p:sp>
      <p:pic>
        <p:nvPicPr>
          <p:cNvPr id="4" name="Bilde 3" descr="Et bilde som inneholder tegning&#10;&#10;Automatisk generert beskrivelse">
            <a:extLst>
              <a:ext uri="{FF2B5EF4-FFF2-40B4-BE49-F238E27FC236}">
                <a16:creationId xmlns:a16="http://schemas.microsoft.com/office/drawing/2014/main" id="{C911CBB2-9C1B-45C0-9C55-12BCBC69693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93186" y="2341330"/>
            <a:ext cx="11005627" cy="342550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99620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F8949-5740-444F-96F7-908105F57B91}"/>
              </a:ext>
            </a:extLst>
          </p:cNvPr>
          <p:cNvSpPr>
            <a:spLocks noGrp="1"/>
          </p:cNvSpPr>
          <p:nvPr>
            <p:ph type="title"/>
          </p:nvPr>
        </p:nvSpPr>
        <p:spPr/>
        <p:txBody>
          <a:bodyPr/>
          <a:lstStyle/>
          <a:p>
            <a:br>
              <a:rPr lang="en-US" dirty="0"/>
            </a:br>
            <a:r>
              <a:rPr lang="en-US" dirty="0"/>
              <a:t>People</a:t>
            </a:r>
          </a:p>
        </p:txBody>
      </p:sp>
      <p:pic>
        <p:nvPicPr>
          <p:cNvPr id="1028" name="Picture 4" descr="Bilderesultat for different people">
            <a:extLst>
              <a:ext uri="{FF2B5EF4-FFF2-40B4-BE49-F238E27FC236}">
                <a16:creationId xmlns:a16="http://schemas.microsoft.com/office/drawing/2014/main" id="{9C5CC2C7-7BBF-4B84-AE1E-2F5EE31C974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9809" b="30361"/>
          <a:stretch/>
        </p:blipFill>
        <p:spPr bwMode="auto">
          <a:xfrm>
            <a:off x="519254" y="2022667"/>
            <a:ext cx="11153492" cy="3465401"/>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2602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F8949-5740-444F-96F7-908105F57B91}"/>
              </a:ext>
            </a:extLst>
          </p:cNvPr>
          <p:cNvSpPr>
            <a:spLocks noGrp="1"/>
          </p:cNvSpPr>
          <p:nvPr>
            <p:ph type="title"/>
          </p:nvPr>
        </p:nvSpPr>
        <p:spPr>
          <a:xfrm>
            <a:off x="838200" y="365125"/>
            <a:ext cx="10515600" cy="1325563"/>
          </a:xfrm>
          <a:prstGeom prst="rect">
            <a:avLst/>
          </a:prstGeom>
        </p:spPr>
        <p:txBody>
          <a:bodyPr anchor="ctr">
            <a:normAutofit/>
          </a:bodyPr>
          <a:lstStyle/>
          <a:p>
            <a:br>
              <a:rPr lang="en-US" dirty="0"/>
            </a:br>
            <a:r>
              <a:rPr lang="en-US" dirty="0"/>
              <a:t>People</a:t>
            </a:r>
          </a:p>
        </p:txBody>
      </p:sp>
      <p:pic>
        <p:nvPicPr>
          <p:cNvPr id="2052" name="Picture 4" descr="Relatert bilde">
            <a:extLst>
              <a:ext uri="{FF2B5EF4-FFF2-40B4-BE49-F238E27FC236}">
                <a16:creationId xmlns:a16="http://schemas.microsoft.com/office/drawing/2014/main" id="{F5C3EF31-7773-40C8-A751-65FC4F472F2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811971" y="1825625"/>
            <a:ext cx="6568057" cy="4351338"/>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9052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F8949-5740-444F-96F7-908105F57B91}"/>
              </a:ext>
            </a:extLst>
          </p:cNvPr>
          <p:cNvSpPr>
            <a:spLocks noGrp="1"/>
          </p:cNvSpPr>
          <p:nvPr>
            <p:ph type="title"/>
          </p:nvPr>
        </p:nvSpPr>
        <p:spPr/>
        <p:txBody>
          <a:bodyPr/>
          <a:lstStyle/>
          <a:p>
            <a:br>
              <a:rPr lang="en-US" dirty="0"/>
            </a:br>
            <a:r>
              <a:rPr lang="en-US" dirty="0"/>
              <a:t>People</a:t>
            </a:r>
          </a:p>
        </p:txBody>
      </p:sp>
      <p:pic>
        <p:nvPicPr>
          <p:cNvPr id="2052" name="Picture 4" descr="Relatert bilde">
            <a:extLst>
              <a:ext uri="{FF2B5EF4-FFF2-40B4-BE49-F238E27FC236}">
                <a16:creationId xmlns:a16="http://schemas.microsoft.com/office/drawing/2014/main" id="{7D9C67A3-8EAB-4230-AF7C-1AEA2C54DD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5726" y="1465900"/>
            <a:ext cx="5900547" cy="49761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00624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F8949-5740-444F-96F7-908105F57B91}"/>
              </a:ext>
            </a:extLst>
          </p:cNvPr>
          <p:cNvSpPr>
            <a:spLocks noGrp="1"/>
          </p:cNvSpPr>
          <p:nvPr>
            <p:ph type="title"/>
          </p:nvPr>
        </p:nvSpPr>
        <p:spPr/>
        <p:txBody>
          <a:bodyPr/>
          <a:lstStyle/>
          <a:p>
            <a:br>
              <a:rPr lang="en-US" dirty="0"/>
            </a:br>
            <a:r>
              <a:rPr lang="en-US" dirty="0"/>
              <a:t>People</a:t>
            </a:r>
          </a:p>
        </p:txBody>
      </p:sp>
      <p:pic>
        <p:nvPicPr>
          <p:cNvPr id="2054" name="Picture 6" descr="Bilderesultat for people love technology">
            <a:extLst>
              <a:ext uri="{FF2B5EF4-FFF2-40B4-BE49-F238E27FC236}">
                <a16:creationId xmlns:a16="http://schemas.microsoft.com/office/drawing/2014/main" id="{38D6FA84-36D4-4496-86EC-488CC3B1B6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8630" y="1927810"/>
            <a:ext cx="8314740" cy="41573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25966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F8949-5740-444F-96F7-908105F57B91}"/>
              </a:ext>
            </a:extLst>
          </p:cNvPr>
          <p:cNvSpPr>
            <a:spLocks noGrp="1"/>
          </p:cNvSpPr>
          <p:nvPr>
            <p:ph type="title"/>
          </p:nvPr>
        </p:nvSpPr>
        <p:spPr/>
        <p:txBody>
          <a:bodyPr/>
          <a:lstStyle/>
          <a:p>
            <a:r>
              <a:rPr lang="en-US" dirty="0"/>
              <a:t>Old vs new</a:t>
            </a:r>
          </a:p>
        </p:txBody>
      </p:sp>
      <p:pic>
        <p:nvPicPr>
          <p:cNvPr id="3074" name="Picture 2" descr="Bilderesultat for old vs new snapchat">
            <a:extLst>
              <a:ext uri="{FF2B5EF4-FFF2-40B4-BE49-F238E27FC236}">
                <a16:creationId xmlns:a16="http://schemas.microsoft.com/office/drawing/2014/main" id="{982D5DBF-EDD8-4F51-A842-043E77754F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6340" y="777940"/>
            <a:ext cx="6011473" cy="5302119"/>
          </a:xfrm>
          <a:prstGeom prst="rect">
            <a:avLst/>
          </a:prstGeom>
          <a:noFill/>
          <a:extLst>
            <a:ext uri="{909E8E84-426E-40DD-AFC4-6F175D3DCCD1}">
              <a14:hiddenFill xmlns:a14="http://schemas.microsoft.com/office/drawing/2010/main">
                <a:solidFill>
                  <a:srgbClr val="FFFFFF"/>
                </a:solidFill>
              </a14:hiddenFill>
            </a:ext>
          </a:extLst>
        </p:spPr>
      </p:pic>
      <p:sp>
        <p:nvSpPr>
          <p:cNvPr id="10" name="TekstSylinder 9">
            <a:extLst>
              <a:ext uri="{FF2B5EF4-FFF2-40B4-BE49-F238E27FC236}">
                <a16:creationId xmlns:a16="http://schemas.microsoft.com/office/drawing/2014/main" id="{1541804C-2646-4F50-82A2-75798AE6E04A}"/>
              </a:ext>
            </a:extLst>
          </p:cNvPr>
          <p:cNvSpPr txBox="1"/>
          <p:nvPr/>
        </p:nvSpPr>
        <p:spPr>
          <a:xfrm>
            <a:off x="838200" y="1631628"/>
            <a:ext cx="4373977" cy="400110"/>
          </a:xfrm>
          <a:prstGeom prst="rect">
            <a:avLst/>
          </a:prstGeom>
          <a:noFill/>
        </p:spPr>
        <p:txBody>
          <a:bodyPr wrap="square" rtlCol="0">
            <a:spAutoFit/>
          </a:bodyPr>
          <a:lstStyle/>
          <a:p>
            <a:r>
              <a:rPr lang="en-US" sz="2000" dirty="0"/>
              <a:t>Snapchat - 190 million daily active users</a:t>
            </a:r>
            <a:endParaRPr lang="nb-NO" sz="2000" dirty="0"/>
          </a:p>
        </p:txBody>
      </p:sp>
      <p:pic>
        <p:nvPicPr>
          <p:cNvPr id="1026" name="Picture 2" descr="Bilderesultat for people scared of technology">
            <a:extLst>
              <a:ext uri="{FF2B5EF4-FFF2-40B4-BE49-F238E27FC236}">
                <a16:creationId xmlns:a16="http://schemas.microsoft.com/office/drawing/2014/main" id="{E1D43ED7-2746-41CF-9251-C1BDE6D9CEB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389" r="19631"/>
          <a:stretch/>
        </p:blipFill>
        <p:spPr bwMode="auto">
          <a:xfrm>
            <a:off x="927702" y="2785285"/>
            <a:ext cx="3604355" cy="2503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4211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ppt_x"/>
                                          </p:val>
                                        </p:tav>
                                        <p:tav tm="100000">
                                          <p:val>
                                            <p:strVal val="#ppt_x"/>
                                          </p:val>
                                        </p:tav>
                                      </p:tavLst>
                                    </p:anim>
                                    <p:anim calcmode="lin" valueType="num">
                                      <p:cBhvr additive="base">
                                        <p:cTn id="8"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F8949-5740-444F-96F7-908105F57B91}"/>
              </a:ext>
            </a:extLst>
          </p:cNvPr>
          <p:cNvSpPr>
            <a:spLocks noGrp="1"/>
          </p:cNvSpPr>
          <p:nvPr>
            <p:ph type="title"/>
          </p:nvPr>
        </p:nvSpPr>
        <p:spPr/>
        <p:txBody>
          <a:bodyPr/>
          <a:lstStyle/>
          <a:p>
            <a:r>
              <a:rPr lang="en-US" dirty="0"/>
              <a:t>Old vs new</a:t>
            </a:r>
          </a:p>
        </p:txBody>
      </p:sp>
      <p:pic>
        <p:nvPicPr>
          <p:cNvPr id="3078" name="Picture 6" descr="Bilderesultat for change management">
            <a:extLst>
              <a:ext uri="{FF2B5EF4-FFF2-40B4-BE49-F238E27FC236}">
                <a16:creationId xmlns:a16="http://schemas.microsoft.com/office/drawing/2014/main" id="{F2323595-2F36-4906-8C15-9A90F35F7A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1002" y="1516966"/>
            <a:ext cx="8729996" cy="5237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8181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Worker">
            <a:extLst>
              <a:ext uri="{FF2B5EF4-FFF2-40B4-BE49-F238E27FC236}">
                <a16:creationId xmlns:a16="http://schemas.microsoft.com/office/drawing/2014/main" id="{7C45958A-F9A4-4019-8A79-AA9AA07D14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4682" y="1255730"/>
            <a:ext cx="7343660" cy="508733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10F8949-5740-444F-96F7-908105F57B91}"/>
              </a:ext>
            </a:extLst>
          </p:cNvPr>
          <p:cNvSpPr>
            <a:spLocks noGrp="1"/>
          </p:cNvSpPr>
          <p:nvPr>
            <p:ph type="title"/>
          </p:nvPr>
        </p:nvSpPr>
        <p:spPr/>
        <p:txBody>
          <a:bodyPr/>
          <a:lstStyle/>
          <a:p>
            <a:r>
              <a:rPr lang="en-US" dirty="0"/>
              <a:t>Underestimated the complexity of Talent</a:t>
            </a:r>
          </a:p>
        </p:txBody>
      </p:sp>
      <p:sp>
        <p:nvSpPr>
          <p:cNvPr id="3" name="TekstSylinder 2">
            <a:extLst>
              <a:ext uri="{FF2B5EF4-FFF2-40B4-BE49-F238E27FC236}">
                <a16:creationId xmlns:a16="http://schemas.microsoft.com/office/drawing/2014/main" id="{C234503D-FC0C-4791-918A-79FBD1AA4489}"/>
              </a:ext>
            </a:extLst>
          </p:cNvPr>
          <p:cNvSpPr txBox="1"/>
          <p:nvPr/>
        </p:nvSpPr>
        <p:spPr>
          <a:xfrm>
            <a:off x="1479348" y="6343063"/>
            <a:ext cx="8934328" cy="369332"/>
          </a:xfrm>
          <a:prstGeom prst="rect">
            <a:avLst/>
          </a:prstGeom>
          <a:noFill/>
        </p:spPr>
        <p:txBody>
          <a:bodyPr wrap="square" rtlCol="0">
            <a:spAutoFit/>
          </a:bodyPr>
          <a:lstStyle/>
          <a:p>
            <a:r>
              <a:rPr lang="nb-NO" dirty="0">
                <a:hlinkClick r:id="rId4"/>
              </a:rPr>
              <a:t>https://docs.microsoft.com/en-us/dynamics365/unified-operations/talent/corehrentities</a:t>
            </a:r>
            <a:endParaRPr lang="nb-NO" dirty="0"/>
          </a:p>
        </p:txBody>
      </p:sp>
    </p:spTree>
    <p:extLst>
      <p:ext uri="{BB962C8B-B14F-4D97-AF65-F5344CB8AC3E}">
        <p14:creationId xmlns:p14="http://schemas.microsoft.com/office/powerpoint/2010/main" val="1178463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854A045-7137-4AAA-9AC7-399B283D5940}"/>
              </a:ext>
            </a:extLst>
          </p:cNvPr>
          <p:cNvSpPr>
            <a:spLocks noGrp="1"/>
          </p:cNvSpPr>
          <p:nvPr>
            <p:ph type="title"/>
          </p:nvPr>
        </p:nvSpPr>
        <p:spPr>
          <a:xfrm>
            <a:off x="506220" y="365125"/>
            <a:ext cx="11293617" cy="1325563"/>
          </a:xfrm>
        </p:spPr>
        <p:txBody>
          <a:bodyPr/>
          <a:lstStyle/>
          <a:p>
            <a:r>
              <a:rPr lang="en-US" dirty="0"/>
              <a:t>Underestimated the system as the HR foundation</a:t>
            </a:r>
            <a:endParaRPr lang="nb-NO" dirty="0"/>
          </a:p>
        </p:txBody>
      </p:sp>
      <p:pic>
        <p:nvPicPr>
          <p:cNvPr id="3080" name="Picture 8" descr="Relatert bilde">
            <a:extLst>
              <a:ext uri="{FF2B5EF4-FFF2-40B4-BE49-F238E27FC236}">
                <a16:creationId xmlns:a16="http://schemas.microsoft.com/office/drawing/2014/main" id="{E185813C-DAEA-47E5-918E-EB413D879DD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2316"/>
          <a:stretch/>
        </p:blipFill>
        <p:spPr bwMode="auto">
          <a:xfrm>
            <a:off x="2685575" y="1524181"/>
            <a:ext cx="6820850" cy="496869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142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00627F14-3DD6-42DF-B8BC-204B7B795B71}"/>
              </a:ext>
            </a:extLst>
          </p:cNvPr>
          <p:cNvSpPr>
            <a:spLocks noGrp="1"/>
          </p:cNvSpPr>
          <p:nvPr>
            <p:ph type="ctrTitle"/>
          </p:nvPr>
        </p:nvSpPr>
        <p:spPr>
          <a:xfrm>
            <a:off x="1524000" y="1881217"/>
            <a:ext cx="9144000" cy="1004443"/>
          </a:xfrm>
        </p:spPr>
        <p:txBody>
          <a:bodyPr/>
          <a:lstStyle/>
          <a:p>
            <a:r>
              <a:rPr lang="en-US" dirty="0"/>
              <a:t>What should you do?</a:t>
            </a:r>
            <a:endParaRPr lang="nb-NO" dirty="0"/>
          </a:p>
        </p:txBody>
      </p:sp>
      <p:pic>
        <p:nvPicPr>
          <p:cNvPr id="7" name="Bilde 6" descr="Et bilde som inneholder lys&#10;&#10;Automatisk generert beskrivelse">
            <a:extLst>
              <a:ext uri="{FF2B5EF4-FFF2-40B4-BE49-F238E27FC236}">
                <a16:creationId xmlns:a16="http://schemas.microsoft.com/office/drawing/2014/main" id="{4D31FAA8-AD78-446E-AF4A-F69DC3716EC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203824" y="2286000"/>
            <a:ext cx="6096000" cy="4572000"/>
          </a:xfrm>
          <a:prstGeom prst="rect">
            <a:avLst/>
          </a:prstGeom>
        </p:spPr>
      </p:pic>
    </p:spTree>
    <p:extLst>
      <p:ext uri="{BB962C8B-B14F-4D97-AF65-F5344CB8AC3E}">
        <p14:creationId xmlns:p14="http://schemas.microsoft.com/office/powerpoint/2010/main" val="26973142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Et bilde som inneholder tekst&#10;&#10;Automatisk generert beskrivelse">
            <a:extLst>
              <a:ext uri="{FF2B5EF4-FFF2-40B4-BE49-F238E27FC236}">
                <a16:creationId xmlns:a16="http://schemas.microsoft.com/office/drawing/2014/main" id="{E499208A-4502-4358-91A5-9B52C94A3F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6695" y="504521"/>
            <a:ext cx="7798609" cy="5848957"/>
          </a:xfrm>
          <a:prstGeom prst="rect">
            <a:avLst/>
          </a:prstGeom>
        </p:spPr>
      </p:pic>
    </p:spTree>
    <p:extLst>
      <p:ext uri="{BB962C8B-B14F-4D97-AF65-F5344CB8AC3E}">
        <p14:creationId xmlns:p14="http://schemas.microsoft.com/office/powerpoint/2010/main" val="3963928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F13DED0-73ED-4250-AF3D-3A76EB6499D3}"/>
              </a:ext>
            </a:extLst>
          </p:cNvPr>
          <p:cNvSpPr>
            <a:spLocks noGrp="1"/>
          </p:cNvSpPr>
          <p:nvPr>
            <p:ph type="title"/>
          </p:nvPr>
        </p:nvSpPr>
        <p:spPr/>
        <p:txBody>
          <a:bodyPr/>
          <a:lstStyle/>
          <a:p>
            <a:r>
              <a:rPr lang="en-US" dirty="0"/>
              <a:t>How entities are connected to each other</a:t>
            </a:r>
            <a:endParaRPr lang="nb-NO" dirty="0"/>
          </a:p>
        </p:txBody>
      </p:sp>
      <p:pic>
        <p:nvPicPr>
          <p:cNvPr id="8" name="Bilde 7" descr="Et bilde som inneholder objekt&#10;&#10;Automatisk generert beskrivelse">
            <a:extLst>
              <a:ext uri="{FF2B5EF4-FFF2-40B4-BE49-F238E27FC236}">
                <a16:creationId xmlns:a16="http://schemas.microsoft.com/office/drawing/2014/main" id="{3FE391A4-B38D-4AA0-BD87-96A8F431E4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377" y="1690688"/>
            <a:ext cx="5197466" cy="4742955"/>
          </a:xfrm>
          <a:prstGeom prst="rect">
            <a:avLst/>
          </a:prstGeom>
        </p:spPr>
      </p:pic>
      <p:sp>
        <p:nvSpPr>
          <p:cNvPr id="9" name="TekstSylinder 8">
            <a:extLst>
              <a:ext uri="{FF2B5EF4-FFF2-40B4-BE49-F238E27FC236}">
                <a16:creationId xmlns:a16="http://schemas.microsoft.com/office/drawing/2014/main" id="{88FB94B1-15F9-4DFF-9050-FAA0A6644099}"/>
              </a:ext>
            </a:extLst>
          </p:cNvPr>
          <p:cNvSpPr txBox="1"/>
          <p:nvPr/>
        </p:nvSpPr>
        <p:spPr>
          <a:xfrm>
            <a:off x="6492864" y="1840449"/>
            <a:ext cx="2443815" cy="646331"/>
          </a:xfrm>
          <a:prstGeom prst="rect">
            <a:avLst/>
          </a:prstGeom>
          <a:noFill/>
        </p:spPr>
        <p:txBody>
          <a:bodyPr wrap="square" rtlCol="0">
            <a:spAutoFit/>
          </a:bodyPr>
          <a:lstStyle/>
          <a:p>
            <a:r>
              <a:rPr lang="en-US" sz="3600" dirty="0"/>
              <a:t>Worker</a:t>
            </a:r>
            <a:endParaRPr lang="nb-NO" sz="3600" dirty="0"/>
          </a:p>
        </p:txBody>
      </p:sp>
      <p:sp>
        <p:nvSpPr>
          <p:cNvPr id="10" name="TekstSylinder 9">
            <a:extLst>
              <a:ext uri="{FF2B5EF4-FFF2-40B4-BE49-F238E27FC236}">
                <a16:creationId xmlns:a16="http://schemas.microsoft.com/office/drawing/2014/main" id="{91A09DAB-9F39-42AF-9CBD-682D90787CEF}"/>
              </a:ext>
            </a:extLst>
          </p:cNvPr>
          <p:cNvSpPr txBox="1"/>
          <p:nvPr/>
        </p:nvSpPr>
        <p:spPr>
          <a:xfrm>
            <a:off x="6492864" y="3408131"/>
            <a:ext cx="2443815" cy="646331"/>
          </a:xfrm>
          <a:prstGeom prst="rect">
            <a:avLst/>
          </a:prstGeom>
          <a:noFill/>
        </p:spPr>
        <p:txBody>
          <a:bodyPr wrap="square" rtlCol="0">
            <a:spAutoFit/>
          </a:bodyPr>
          <a:lstStyle/>
          <a:p>
            <a:r>
              <a:rPr lang="en-US" sz="3600" dirty="0"/>
              <a:t>Position</a:t>
            </a:r>
            <a:endParaRPr lang="nb-NO" sz="3600" dirty="0"/>
          </a:p>
        </p:txBody>
      </p:sp>
      <p:sp>
        <p:nvSpPr>
          <p:cNvPr id="11" name="TekstSylinder 10">
            <a:extLst>
              <a:ext uri="{FF2B5EF4-FFF2-40B4-BE49-F238E27FC236}">
                <a16:creationId xmlns:a16="http://schemas.microsoft.com/office/drawing/2014/main" id="{AB925CF6-9675-472E-9616-D4B41111125E}"/>
              </a:ext>
            </a:extLst>
          </p:cNvPr>
          <p:cNvSpPr txBox="1"/>
          <p:nvPr/>
        </p:nvSpPr>
        <p:spPr>
          <a:xfrm>
            <a:off x="6496391" y="5464074"/>
            <a:ext cx="2443815" cy="646331"/>
          </a:xfrm>
          <a:prstGeom prst="rect">
            <a:avLst/>
          </a:prstGeom>
          <a:noFill/>
        </p:spPr>
        <p:txBody>
          <a:bodyPr wrap="square" rtlCol="0">
            <a:spAutoFit/>
          </a:bodyPr>
          <a:lstStyle/>
          <a:p>
            <a:r>
              <a:rPr lang="en-US" sz="3600" dirty="0"/>
              <a:t>Job</a:t>
            </a:r>
            <a:endParaRPr lang="nb-NO" sz="3600" dirty="0"/>
          </a:p>
        </p:txBody>
      </p:sp>
    </p:spTree>
    <p:extLst>
      <p:ext uri="{BB962C8B-B14F-4D97-AF65-F5344CB8AC3E}">
        <p14:creationId xmlns:p14="http://schemas.microsoft.com/office/powerpoint/2010/main" val="3879059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B98F6B-B1E8-4A1C-9084-34107BC37A22}"/>
              </a:ext>
            </a:extLst>
          </p:cNvPr>
          <p:cNvSpPr>
            <a:spLocks noGrp="1"/>
          </p:cNvSpPr>
          <p:nvPr>
            <p:ph type="title"/>
          </p:nvPr>
        </p:nvSpPr>
        <p:spPr>
          <a:xfrm>
            <a:off x="838200" y="365125"/>
            <a:ext cx="10515600" cy="1325563"/>
          </a:xfrm>
          <a:prstGeom prst="rect">
            <a:avLst/>
          </a:prstGeom>
        </p:spPr>
        <p:txBody>
          <a:bodyPr anchor="ctr">
            <a:normAutofit/>
          </a:bodyPr>
          <a:lstStyle/>
          <a:p>
            <a:r>
              <a:rPr lang="en-US" dirty="0"/>
              <a:t>Connected entities - job </a:t>
            </a:r>
            <a:endParaRPr lang="nb-NO" dirty="0"/>
          </a:p>
        </p:txBody>
      </p:sp>
      <p:graphicFrame>
        <p:nvGraphicFramePr>
          <p:cNvPr id="5" name="Plassholder for innhold 2">
            <a:extLst>
              <a:ext uri="{FF2B5EF4-FFF2-40B4-BE49-F238E27FC236}">
                <a16:creationId xmlns:a16="http://schemas.microsoft.com/office/drawing/2014/main" id="{9329A92D-3184-4F14-9B15-BB03F58909A8}"/>
              </a:ext>
            </a:extLst>
          </p:cNvPr>
          <p:cNvGraphicFramePr>
            <a:graphicFrameLocks noGrp="1"/>
          </p:cNvGraphicFramePr>
          <p:nvPr>
            <p:ph idx="1"/>
            <p:extLst>
              <p:ext uri="{D42A27DB-BD31-4B8C-83A1-F6EECF244321}">
                <p14:modId xmlns:p14="http://schemas.microsoft.com/office/powerpoint/2010/main" val="73407040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38463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B98F6B-B1E8-4A1C-9084-34107BC37A22}"/>
              </a:ext>
            </a:extLst>
          </p:cNvPr>
          <p:cNvSpPr>
            <a:spLocks noGrp="1"/>
          </p:cNvSpPr>
          <p:nvPr>
            <p:ph type="title"/>
          </p:nvPr>
        </p:nvSpPr>
        <p:spPr>
          <a:xfrm>
            <a:off x="838200" y="365125"/>
            <a:ext cx="10515600" cy="1325563"/>
          </a:xfrm>
          <a:prstGeom prst="rect">
            <a:avLst/>
          </a:prstGeom>
        </p:spPr>
        <p:txBody>
          <a:bodyPr anchor="ctr">
            <a:normAutofit/>
          </a:bodyPr>
          <a:lstStyle/>
          <a:p>
            <a:r>
              <a:rPr lang="en-US" dirty="0"/>
              <a:t>Connected entities - job </a:t>
            </a:r>
            <a:endParaRPr lang="nb-NO" dirty="0"/>
          </a:p>
        </p:txBody>
      </p:sp>
      <p:graphicFrame>
        <p:nvGraphicFramePr>
          <p:cNvPr id="5" name="Plassholder for innhold 2">
            <a:extLst>
              <a:ext uri="{FF2B5EF4-FFF2-40B4-BE49-F238E27FC236}">
                <a16:creationId xmlns:a16="http://schemas.microsoft.com/office/drawing/2014/main" id="{9329A92D-3184-4F14-9B15-BB03F58909A8}"/>
              </a:ext>
            </a:extLst>
          </p:cNvPr>
          <p:cNvGraphicFramePr>
            <a:graphicFrameLocks noGrp="1"/>
          </p:cNvGraphicFramePr>
          <p:nvPr>
            <p:ph idx="1"/>
            <p:extLst>
              <p:ext uri="{D42A27DB-BD31-4B8C-83A1-F6EECF244321}">
                <p14:modId xmlns:p14="http://schemas.microsoft.com/office/powerpoint/2010/main" val="344339062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027297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B98F6B-B1E8-4A1C-9084-34107BC37A22}"/>
              </a:ext>
            </a:extLst>
          </p:cNvPr>
          <p:cNvSpPr>
            <a:spLocks noGrp="1"/>
          </p:cNvSpPr>
          <p:nvPr>
            <p:ph type="title"/>
          </p:nvPr>
        </p:nvSpPr>
        <p:spPr>
          <a:prstGeom prst="rect">
            <a:avLst/>
          </a:prstGeom>
        </p:spPr>
        <p:txBody>
          <a:bodyPr anchor="ctr">
            <a:normAutofit/>
          </a:bodyPr>
          <a:lstStyle/>
          <a:p>
            <a:r>
              <a:rPr lang="en-US" dirty="0"/>
              <a:t>Connected entities - position </a:t>
            </a:r>
            <a:endParaRPr lang="nb-NO" dirty="0"/>
          </a:p>
        </p:txBody>
      </p:sp>
      <p:graphicFrame>
        <p:nvGraphicFramePr>
          <p:cNvPr id="17" name="Plassholder for innhold 2">
            <a:extLst>
              <a:ext uri="{FF2B5EF4-FFF2-40B4-BE49-F238E27FC236}">
                <a16:creationId xmlns:a16="http://schemas.microsoft.com/office/drawing/2014/main" id="{4B67E1F6-0981-4990-A537-F89C0647988A}"/>
              </a:ext>
            </a:extLst>
          </p:cNvPr>
          <p:cNvGraphicFramePr>
            <a:graphicFrameLocks noGrp="1"/>
          </p:cNvGraphicFramePr>
          <p:nvPr>
            <p:ph idx="1"/>
            <p:extLst>
              <p:ext uri="{D42A27DB-BD31-4B8C-83A1-F6EECF244321}">
                <p14:modId xmlns:p14="http://schemas.microsoft.com/office/powerpoint/2010/main" val="235639331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72703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B98F6B-B1E8-4A1C-9084-34107BC37A22}"/>
              </a:ext>
            </a:extLst>
          </p:cNvPr>
          <p:cNvSpPr>
            <a:spLocks noGrp="1"/>
          </p:cNvSpPr>
          <p:nvPr>
            <p:ph type="title"/>
          </p:nvPr>
        </p:nvSpPr>
        <p:spPr>
          <a:prstGeom prst="rect">
            <a:avLst/>
          </a:prstGeom>
        </p:spPr>
        <p:txBody>
          <a:bodyPr anchor="ctr">
            <a:normAutofit/>
          </a:bodyPr>
          <a:lstStyle/>
          <a:p>
            <a:r>
              <a:rPr lang="en-US" dirty="0"/>
              <a:t>Connected entities - position </a:t>
            </a:r>
            <a:endParaRPr lang="nb-NO" dirty="0"/>
          </a:p>
        </p:txBody>
      </p:sp>
      <p:graphicFrame>
        <p:nvGraphicFramePr>
          <p:cNvPr id="17" name="Plassholder for innhold 2">
            <a:extLst>
              <a:ext uri="{FF2B5EF4-FFF2-40B4-BE49-F238E27FC236}">
                <a16:creationId xmlns:a16="http://schemas.microsoft.com/office/drawing/2014/main" id="{4B67E1F6-0981-4990-A537-F89C0647988A}"/>
              </a:ext>
            </a:extLst>
          </p:cNvPr>
          <p:cNvGraphicFramePr>
            <a:graphicFrameLocks noGrp="1"/>
          </p:cNvGraphicFramePr>
          <p:nvPr>
            <p:ph idx="1"/>
            <p:extLst>
              <p:ext uri="{D42A27DB-BD31-4B8C-83A1-F6EECF244321}">
                <p14:modId xmlns:p14="http://schemas.microsoft.com/office/powerpoint/2010/main" val="173418988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678543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B98F6B-B1E8-4A1C-9084-34107BC37A22}"/>
              </a:ext>
            </a:extLst>
          </p:cNvPr>
          <p:cNvSpPr>
            <a:spLocks noGrp="1"/>
          </p:cNvSpPr>
          <p:nvPr>
            <p:ph type="title"/>
          </p:nvPr>
        </p:nvSpPr>
        <p:spPr>
          <a:xfrm>
            <a:off x="838200" y="365125"/>
            <a:ext cx="10515600" cy="1325563"/>
          </a:xfrm>
          <a:prstGeom prst="rect">
            <a:avLst/>
          </a:prstGeom>
        </p:spPr>
        <p:txBody>
          <a:bodyPr anchor="ctr">
            <a:normAutofit/>
          </a:bodyPr>
          <a:lstStyle/>
          <a:p>
            <a:r>
              <a:rPr lang="en-US" dirty="0"/>
              <a:t>Connected entities - Worker </a:t>
            </a:r>
            <a:endParaRPr lang="nb-NO" dirty="0"/>
          </a:p>
        </p:txBody>
      </p:sp>
      <p:graphicFrame>
        <p:nvGraphicFramePr>
          <p:cNvPr id="5" name="Plassholder for innhold 2">
            <a:extLst>
              <a:ext uri="{FF2B5EF4-FFF2-40B4-BE49-F238E27FC236}">
                <a16:creationId xmlns:a16="http://schemas.microsoft.com/office/drawing/2014/main" id="{EC506F57-BF64-44C9-81C5-5B5ABDE5E94A}"/>
              </a:ext>
            </a:extLst>
          </p:cNvPr>
          <p:cNvGraphicFramePr>
            <a:graphicFrameLocks noGrp="1"/>
          </p:cNvGraphicFramePr>
          <p:nvPr>
            <p:ph idx="1"/>
            <p:extLst>
              <p:ext uri="{D42A27DB-BD31-4B8C-83A1-F6EECF244321}">
                <p14:modId xmlns:p14="http://schemas.microsoft.com/office/powerpoint/2010/main" val="252460739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2649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B98F6B-B1E8-4A1C-9084-34107BC37A22}"/>
              </a:ext>
            </a:extLst>
          </p:cNvPr>
          <p:cNvSpPr>
            <a:spLocks noGrp="1"/>
          </p:cNvSpPr>
          <p:nvPr>
            <p:ph type="title"/>
          </p:nvPr>
        </p:nvSpPr>
        <p:spPr>
          <a:xfrm>
            <a:off x="838200" y="365125"/>
            <a:ext cx="10515600" cy="1325563"/>
          </a:xfrm>
          <a:prstGeom prst="rect">
            <a:avLst/>
          </a:prstGeom>
        </p:spPr>
        <p:txBody>
          <a:bodyPr anchor="ctr">
            <a:normAutofit/>
          </a:bodyPr>
          <a:lstStyle/>
          <a:p>
            <a:r>
              <a:rPr lang="en-US" dirty="0"/>
              <a:t>Connected entities - Worker </a:t>
            </a:r>
            <a:endParaRPr lang="nb-NO" dirty="0"/>
          </a:p>
        </p:txBody>
      </p:sp>
      <p:graphicFrame>
        <p:nvGraphicFramePr>
          <p:cNvPr id="5" name="Plassholder for innhold 2">
            <a:extLst>
              <a:ext uri="{FF2B5EF4-FFF2-40B4-BE49-F238E27FC236}">
                <a16:creationId xmlns:a16="http://schemas.microsoft.com/office/drawing/2014/main" id="{EC506F57-BF64-44C9-81C5-5B5ABDE5E94A}"/>
              </a:ext>
            </a:extLst>
          </p:cNvPr>
          <p:cNvGraphicFramePr>
            <a:graphicFrameLocks noGrp="1"/>
          </p:cNvGraphicFramePr>
          <p:nvPr>
            <p:ph idx="1"/>
            <p:extLst>
              <p:ext uri="{D42A27DB-BD31-4B8C-83A1-F6EECF244321}">
                <p14:modId xmlns:p14="http://schemas.microsoft.com/office/powerpoint/2010/main" val="292204975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744671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1A0BB8C-EF1E-428F-8E51-0076823B93ED}"/>
              </a:ext>
            </a:extLst>
          </p:cNvPr>
          <p:cNvSpPr>
            <a:spLocks noGrp="1"/>
          </p:cNvSpPr>
          <p:nvPr>
            <p:ph type="title"/>
          </p:nvPr>
        </p:nvSpPr>
        <p:spPr/>
        <p:txBody>
          <a:bodyPr/>
          <a:lstStyle/>
          <a:p>
            <a:r>
              <a:rPr lang="en-US" dirty="0"/>
              <a:t>New environment – Where?</a:t>
            </a:r>
            <a:endParaRPr lang="nb-NO" dirty="0"/>
          </a:p>
        </p:txBody>
      </p:sp>
      <p:pic>
        <p:nvPicPr>
          <p:cNvPr id="5" name="Bilde 4" descr="Et bilde som inneholder skjermbilde, person, mann&#10;&#10;Automatisk generert beskrivelse">
            <a:extLst>
              <a:ext uri="{FF2B5EF4-FFF2-40B4-BE49-F238E27FC236}">
                <a16:creationId xmlns:a16="http://schemas.microsoft.com/office/drawing/2014/main" id="{C9C17D23-64E6-485A-8BF2-F9E7A14E5E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631" y="1752978"/>
            <a:ext cx="8228737" cy="4909911"/>
          </a:xfrm>
          <a:prstGeom prst="rect">
            <a:avLst/>
          </a:prstGeom>
        </p:spPr>
      </p:pic>
    </p:spTree>
    <p:extLst>
      <p:ext uri="{BB962C8B-B14F-4D97-AF65-F5344CB8AC3E}">
        <p14:creationId xmlns:p14="http://schemas.microsoft.com/office/powerpoint/2010/main" val="1091630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1A0BB8C-EF1E-428F-8E51-0076823B93ED}"/>
              </a:ext>
            </a:extLst>
          </p:cNvPr>
          <p:cNvSpPr>
            <a:spLocks noGrp="1"/>
          </p:cNvSpPr>
          <p:nvPr>
            <p:ph type="title"/>
          </p:nvPr>
        </p:nvSpPr>
        <p:spPr/>
        <p:txBody>
          <a:bodyPr/>
          <a:lstStyle/>
          <a:p>
            <a:r>
              <a:rPr lang="en-US" dirty="0"/>
              <a:t>New environment – Problem?</a:t>
            </a:r>
            <a:endParaRPr lang="nb-NO" dirty="0"/>
          </a:p>
        </p:txBody>
      </p:sp>
      <p:pic>
        <p:nvPicPr>
          <p:cNvPr id="4" name="Bilde 3" descr="Et bilde som inneholder skjermbilde&#10;&#10;Automatisk generert beskrivelse">
            <a:extLst>
              <a:ext uri="{FF2B5EF4-FFF2-40B4-BE49-F238E27FC236}">
                <a16:creationId xmlns:a16="http://schemas.microsoft.com/office/drawing/2014/main" id="{85BA7E9B-1B98-4ED8-888A-43FE949522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459087"/>
            <a:ext cx="3311930" cy="4930623"/>
          </a:xfrm>
          <a:prstGeom prst="rect">
            <a:avLst/>
          </a:prstGeom>
        </p:spPr>
      </p:pic>
      <p:sp>
        <p:nvSpPr>
          <p:cNvPr id="6" name="TekstSylinder 5">
            <a:extLst>
              <a:ext uri="{FF2B5EF4-FFF2-40B4-BE49-F238E27FC236}">
                <a16:creationId xmlns:a16="http://schemas.microsoft.com/office/drawing/2014/main" id="{0ED07698-89EC-4AF7-8FB7-DCBB4DA6184E}"/>
              </a:ext>
            </a:extLst>
          </p:cNvPr>
          <p:cNvSpPr txBox="1"/>
          <p:nvPr/>
        </p:nvSpPr>
        <p:spPr>
          <a:xfrm>
            <a:off x="4312337" y="2376488"/>
            <a:ext cx="7041463" cy="646331"/>
          </a:xfrm>
          <a:prstGeom prst="rect">
            <a:avLst/>
          </a:prstGeom>
          <a:noFill/>
        </p:spPr>
        <p:txBody>
          <a:bodyPr wrap="square" rtlCol="0">
            <a:spAutoFit/>
          </a:bodyPr>
          <a:lstStyle/>
          <a:p>
            <a:r>
              <a:rPr lang="nb-NO" dirty="0">
                <a:hlinkClick r:id="rId4"/>
              </a:rPr>
              <a:t>https://malinsdynamics365fortalent.com/2018/10/24/how-to-start-and-access-your-new-talent-environment/</a:t>
            </a:r>
            <a:endParaRPr lang="nb-NO" dirty="0"/>
          </a:p>
        </p:txBody>
      </p:sp>
      <p:sp>
        <p:nvSpPr>
          <p:cNvPr id="7" name="TekstSylinder 6">
            <a:extLst>
              <a:ext uri="{FF2B5EF4-FFF2-40B4-BE49-F238E27FC236}">
                <a16:creationId xmlns:a16="http://schemas.microsoft.com/office/drawing/2014/main" id="{D29EE9DA-D3A4-4B97-BBAC-A18202C63630}"/>
              </a:ext>
            </a:extLst>
          </p:cNvPr>
          <p:cNvSpPr txBox="1"/>
          <p:nvPr/>
        </p:nvSpPr>
        <p:spPr>
          <a:xfrm>
            <a:off x="4312337" y="3429000"/>
            <a:ext cx="6427931" cy="2031325"/>
          </a:xfrm>
          <a:prstGeom prst="rect">
            <a:avLst/>
          </a:prstGeom>
          <a:noFill/>
        </p:spPr>
        <p:txBody>
          <a:bodyPr wrap="square" rtlCol="0">
            <a:spAutoFit/>
          </a:bodyPr>
          <a:lstStyle/>
          <a:p>
            <a:r>
              <a:rPr lang="en-US" dirty="0"/>
              <a:t>Buy minimum 5 full licenses and assign one to this user</a:t>
            </a:r>
          </a:p>
          <a:p>
            <a:endParaRPr lang="en-US" dirty="0"/>
          </a:p>
          <a:p>
            <a:r>
              <a:rPr lang="en-US" dirty="0"/>
              <a:t>Have a global admin role</a:t>
            </a:r>
          </a:p>
          <a:p>
            <a:endParaRPr lang="en-US" dirty="0"/>
          </a:p>
          <a:p>
            <a:r>
              <a:rPr lang="en-US" dirty="0"/>
              <a:t>Don’t use the default CDS environment</a:t>
            </a:r>
          </a:p>
          <a:p>
            <a:endParaRPr lang="en-US" dirty="0"/>
          </a:p>
          <a:p>
            <a:r>
              <a:rPr lang="en-US" dirty="0"/>
              <a:t>Make sure the same user login to Attract and Onboarding</a:t>
            </a:r>
            <a:endParaRPr lang="nb-NO" dirty="0"/>
          </a:p>
        </p:txBody>
      </p:sp>
    </p:spTree>
    <p:extLst>
      <p:ext uri="{BB962C8B-B14F-4D97-AF65-F5344CB8AC3E}">
        <p14:creationId xmlns:p14="http://schemas.microsoft.com/office/powerpoint/2010/main" val="4053047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1A0BB8C-EF1E-428F-8E51-0076823B93ED}"/>
              </a:ext>
            </a:extLst>
          </p:cNvPr>
          <p:cNvSpPr>
            <a:spLocks noGrp="1"/>
          </p:cNvSpPr>
          <p:nvPr>
            <p:ph type="title"/>
          </p:nvPr>
        </p:nvSpPr>
        <p:spPr/>
        <p:txBody>
          <a:bodyPr/>
          <a:lstStyle/>
          <a:p>
            <a:r>
              <a:rPr lang="en-US" dirty="0"/>
              <a:t>New environment – Done?</a:t>
            </a:r>
            <a:endParaRPr lang="nb-NO" dirty="0"/>
          </a:p>
        </p:txBody>
      </p:sp>
      <p:pic>
        <p:nvPicPr>
          <p:cNvPr id="7" name="Bilde 6" descr="Et bilde som inneholder skjermbilde&#10;&#10;Automatisk generert beskrivelse">
            <a:extLst>
              <a:ext uri="{FF2B5EF4-FFF2-40B4-BE49-F238E27FC236}">
                <a16:creationId xmlns:a16="http://schemas.microsoft.com/office/drawing/2014/main" id="{9EA9D95B-AFF7-4ED0-9651-96107BAC76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8803" y="1690688"/>
            <a:ext cx="6731279" cy="4193358"/>
          </a:xfrm>
          <a:prstGeom prst="rect">
            <a:avLst/>
          </a:prstGeom>
        </p:spPr>
      </p:pic>
    </p:spTree>
    <p:extLst>
      <p:ext uri="{BB962C8B-B14F-4D97-AF65-F5344CB8AC3E}">
        <p14:creationId xmlns:p14="http://schemas.microsoft.com/office/powerpoint/2010/main" val="2429725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1A0BB8C-EF1E-428F-8E51-0076823B93ED}"/>
              </a:ext>
            </a:extLst>
          </p:cNvPr>
          <p:cNvSpPr>
            <a:spLocks noGrp="1"/>
          </p:cNvSpPr>
          <p:nvPr>
            <p:ph type="title"/>
          </p:nvPr>
        </p:nvSpPr>
        <p:spPr/>
        <p:txBody>
          <a:bodyPr/>
          <a:lstStyle/>
          <a:p>
            <a:r>
              <a:rPr lang="en-US" dirty="0"/>
              <a:t>New environment – Done!</a:t>
            </a:r>
            <a:endParaRPr lang="nb-NO" dirty="0"/>
          </a:p>
        </p:txBody>
      </p:sp>
      <p:pic>
        <p:nvPicPr>
          <p:cNvPr id="3" name="Bilde 2">
            <a:extLst>
              <a:ext uri="{FF2B5EF4-FFF2-40B4-BE49-F238E27FC236}">
                <a16:creationId xmlns:a16="http://schemas.microsoft.com/office/drawing/2014/main" id="{0EE3421D-A3DD-4351-AC9A-AAFAB79D656A}"/>
              </a:ext>
            </a:extLst>
          </p:cNvPr>
          <p:cNvPicPr>
            <a:picLocks noChangeAspect="1"/>
          </p:cNvPicPr>
          <p:nvPr/>
        </p:nvPicPr>
        <p:blipFill>
          <a:blip r:embed="rId2"/>
          <a:stretch>
            <a:fillRect/>
          </a:stretch>
        </p:blipFill>
        <p:spPr>
          <a:xfrm>
            <a:off x="2160779" y="1575692"/>
            <a:ext cx="6491036" cy="4742457"/>
          </a:xfrm>
          <a:prstGeom prst="rect">
            <a:avLst/>
          </a:prstGeom>
        </p:spPr>
      </p:pic>
    </p:spTree>
    <p:extLst>
      <p:ext uri="{BB962C8B-B14F-4D97-AF65-F5344CB8AC3E}">
        <p14:creationId xmlns:p14="http://schemas.microsoft.com/office/powerpoint/2010/main" val="1721568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3BEF54-1422-4424-B792-F09D0BEBC869}"/>
              </a:ext>
            </a:extLst>
          </p:cNvPr>
          <p:cNvSpPr>
            <a:spLocks noGrp="1"/>
          </p:cNvSpPr>
          <p:nvPr>
            <p:ph type="title"/>
          </p:nvPr>
        </p:nvSpPr>
        <p:spPr/>
        <p:txBody>
          <a:bodyPr/>
          <a:lstStyle/>
          <a:p>
            <a:r>
              <a:rPr lang="en-US" dirty="0"/>
              <a:t>Become better by</a:t>
            </a:r>
            <a:endParaRPr lang="nb-NO" dirty="0"/>
          </a:p>
        </p:txBody>
      </p:sp>
      <p:graphicFrame>
        <p:nvGraphicFramePr>
          <p:cNvPr id="4" name="Plassholder for innhold 3">
            <a:extLst>
              <a:ext uri="{FF2B5EF4-FFF2-40B4-BE49-F238E27FC236}">
                <a16:creationId xmlns:a16="http://schemas.microsoft.com/office/drawing/2014/main" id="{2BF37400-EDEB-46A5-A733-46A4D25D2226}"/>
              </a:ext>
            </a:extLst>
          </p:cNvPr>
          <p:cNvGraphicFramePr>
            <a:graphicFrameLocks noGrp="1"/>
          </p:cNvGraphicFramePr>
          <p:nvPr>
            <p:ph idx="1"/>
            <p:extLst>
              <p:ext uri="{D42A27DB-BD31-4B8C-83A1-F6EECF244321}">
                <p14:modId xmlns:p14="http://schemas.microsoft.com/office/powerpoint/2010/main" val="130103556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Bilde 4" descr="Et bilde som inneholder tegning, enhet&#10;&#10;Automatisk generert beskrivelse">
            <a:extLst>
              <a:ext uri="{FF2B5EF4-FFF2-40B4-BE49-F238E27FC236}">
                <a16:creationId xmlns:a16="http://schemas.microsoft.com/office/drawing/2014/main" id="{0F059189-BAC3-4630-98D1-B4E37B8775D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2925" y="2090778"/>
            <a:ext cx="812698" cy="812698"/>
          </a:xfrm>
          <a:prstGeom prst="rect">
            <a:avLst/>
          </a:prstGeom>
        </p:spPr>
      </p:pic>
      <p:pic>
        <p:nvPicPr>
          <p:cNvPr id="7" name="Bilde 6" descr="Et bilde som inneholder stereo&#10;&#10;Automatisk generert beskrivelse">
            <a:extLst>
              <a:ext uri="{FF2B5EF4-FFF2-40B4-BE49-F238E27FC236}">
                <a16:creationId xmlns:a16="http://schemas.microsoft.com/office/drawing/2014/main" id="{3454EC85-88F3-4690-971B-F998C9C5171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04025" y="3092541"/>
            <a:ext cx="812698" cy="812698"/>
          </a:xfrm>
          <a:prstGeom prst="rect">
            <a:avLst/>
          </a:prstGeom>
        </p:spPr>
      </p:pic>
      <p:pic>
        <p:nvPicPr>
          <p:cNvPr id="9" name="Bilde 8" descr="Et bilde som inneholder tegning, klokke&#10;&#10;Automatisk generert beskrivelse">
            <a:extLst>
              <a:ext uri="{FF2B5EF4-FFF2-40B4-BE49-F238E27FC236}">
                <a16:creationId xmlns:a16="http://schemas.microsoft.com/office/drawing/2014/main" id="{5F1D6F99-24C9-40AB-BDC0-C129851CD9A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49274" y="4094304"/>
            <a:ext cx="812698" cy="812698"/>
          </a:xfrm>
          <a:prstGeom prst="rect">
            <a:avLst/>
          </a:prstGeom>
        </p:spPr>
      </p:pic>
      <p:pic>
        <p:nvPicPr>
          <p:cNvPr id="11" name="Bilde 10">
            <a:extLst>
              <a:ext uri="{FF2B5EF4-FFF2-40B4-BE49-F238E27FC236}">
                <a16:creationId xmlns:a16="http://schemas.microsoft.com/office/drawing/2014/main" id="{3F2D8D52-9CD9-4E1B-9E4C-74862843BEB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42925" y="5096067"/>
            <a:ext cx="812698" cy="812698"/>
          </a:xfrm>
          <a:prstGeom prst="rect">
            <a:avLst/>
          </a:prstGeom>
        </p:spPr>
      </p:pic>
    </p:spTree>
    <p:extLst>
      <p:ext uri="{BB962C8B-B14F-4D97-AF65-F5344CB8AC3E}">
        <p14:creationId xmlns:p14="http://schemas.microsoft.com/office/powerpoint/2010/main" val="3975534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05C5CA57-4D3A-4BAD-B563-3C8677C3C785}"/>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graphicEl>
                                              <a:dgm id="{EC680AF1-CA8D-4361-BF13-8559942574B5}"/>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graphicEl>
                                              <a:dgm id="{E1CF5849-2AA2-4F80-9FBB-84C82C2A9212}"/>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2C2BFD29-7A7E-4636-9C3A-522FEF64D5ED}"/>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graphicEl>
                                              <a:dgm id="{54478265-E32E-48D5-92D6-94E5B127CB4F}"/>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graphicEl>
                                              <a:dgm id="{EBCC2CA0-4B0A-498B-8DF9-B18C39C794C9}"/>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graphicEl>
                                              <a:dgm id="{F12B83E7-EED6-4F21-87B0-BF51B75D7C95}"/>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graphicEl>
                                              <a:dgm id="{C844F973-2152-4D90-A90C-7A732F5B20A0}"/>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graphicEl>
                                              <a:dgm id="{75FE427B-1925-4AE8-A537-4B89118FE066}"/>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A093E098-4CB5-4492-B572-89308A419524}"/>
              </a:ext>
            </a:extLst>
          </p:cNvPr>
          <p:cNvPicPr>
            <a:picLocks noChangeAspect="1"/>
          </p:cNvPicPr>
          <p:nvPr/>
        </p:nvPicPr>
        <p:blipFill>
          <a:blip r:embed="rId2"/>
          <a:stretch>
            <a:fillRect/>
          </a:stretch>
        </p:blipFill>
        <p:spPr>
          <a:xfrm>
            <a:off x="1261549" y="1964520"/>
            <a:ext cx="9668902" cy="3914787"/>
          </a:xfrm>
          <a:prstGeom prst="rect">
            <a:avLst/>
          </a:prstGeom>
        </p:spPr>
      </p:pic>
      <p:sp>
        <p:nvSpPr>
          <p:cNvPr id="6" name="Tittel 5">
            <a:extLst>
              <a:ext uri="{FF2B5EF4-FFF2-40B4-BE49-F238E27FC236}">
                <a16:creationId xmlns:a16="http://schemas.microsoft.com/office/drawing/2014/main" id="{CE148258-4309-4274-B6D6-75B9B0502F34}"/>
              </a:ext>
            </a:extLst>
          </p:cNvPr>
          <p:cNvSpPr>
            <a:spLocks noGrp="1"/>
          </p:cNvSpPr>
          <p:nvPr>
            <p:ph type="title"/>
          </p:nvPr>
        </p:nvSpPr>
        <p:spPr/>
        <p:txBody>
          <a:bodyPr/>
          <a:lstStyle/>
          <a:p>
            <a:r>
              <a:rPr lang="nb-NO" dirty="0"/>
              <a:t>https://tinyurl.com/talentnews2october</a:t>
            </a:r>
          </a:p>
        </p:txBody>
      </p:sp>
    </p:spTree>
    <p:extLst>
      <p:ext uri="{BB962C8B-B14F-4D97-AF65-F5344CB8AC3E}">
        <p14:creationId xmlns:p14="http://schemas.microsoft.com/office/powerpoint/2010/main" val="38741247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A1B6774-569F-4E71-BCDA-00450A572D1D}"/>
              </a:ext>
            </a:extLst>
          </p:cNvPr>
          <p:cNvSpPr>
            <a:spLocks noGrp="1"/>
          </p:cNvSpPr>
          <p:nvPr>
            <p:ph type="title"/>
          </p:nvPr>
        </p:nvSpPr>
        <p:spPr>
          <a:xfrm>
            <a:off x="838201" y="365126"/>
            <a:ext cx="10515600" cy="1325563"/>
          </a:xfrm>
        </p:spPr>
        <p:txBody>
          <a:bodyPr/>
          <a:lstStyle/>
          <a:p>
            <a:r>
              <a:rPr lang="en-US" dirty="0"/>
              <a:t>Contact information</a:t>
            </a:r>
            <a:endParaRPr lang="nb-NO" dirty="0"/>
          </a:p>
        </p:txBody>
      </p:sp>
      <p:grpSp>
        <p:nvGrpSpPr>
          <p:cNvPr id="31" name="Gruppe 30">
            <a:extLst>
              <a:ext uri="{FF2B5EF4-FFF2-40B4-BE49-F238E27FC236}">
                <a16:creationId xmlns:a16="http://schemas.microsoft.com/office/drawing/2014/main" id="{B2318912-551C-4911-A7DC-6BB5C3760DF3}"/>
              </a:ext>
            </a:extLst>
          </p:cNvPr>
          <p:cNvGrpSpPr/>
          <p:nvPr/>
        </p:nvGrpSpPr>
        <p:grpSpPr>
          <a:xfrm>
            <a:off x="1215120" y="3431282"/>
            <a:ext cx="6433635" cy="477486"/>
            <a:chOff x="1215120" y="1868900"/>
            <a:chExt cx="6433635" cy="477486"/>
          </a:xfrm>
        </p:grpSpPr>
        <p:pic>
          <p:nvPicPr>
            <p:cNvPr id="5" name="Bilde 4" descr="Et bilde som inneholder øks, verktøy&#10;&#10;Automatisk generert beskrivelse">
              <a:extLst>
                <a:ext uri="{FF2B5EF4-FFF2-40B4-BE49-F238E27FC236}">
                  <a16:creationId xmlns:a16="http://schemas.microsoft.com/office/drawing/2014/main" id="{16FB4335-7C26-4696-9A22-4004C754098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215120" y="1868900"/>
              <a:ext cx="588279" cy="477486"/>
            </a:xfrm>
            <a:prstGeom prst="rect">
              <a:avLst/>
            </a:prstGeom>
          </p:spPr>
        </p:pic>
        <p:sp>
          <p:nvSpPr>
            <p:cNvPr id="25" name="TekstSylinder 24">
              <a:extLst>
                <a:ext uri="{FF2B5EF4-FFF2-40B4-BE49-F238E27FC236}">
                  <a16:creationId xmlns:a16="http://schemas.microsoft.com/office/drawing/2014/main" id="{FBB4FF17-5276-4911-841D-81975A0ACE69}"/>
                </a:ext>
              </a:extLst>
            </p:cNvPr>
            <p:cNvSpPr txBox="1"/>
            <p:nvPr/>
          </p:nvSpPr>
          <p:spPr>
            <a:xfrm>
              <a:off x="2205487" y="1920396"/>
              <a:ext cx="5443268" cy="369332"/>
            </a:xfrm>
            <a:prstGeom prst="rect">
              <a:avLst/>
            </a:prstGeom>
            <a:noFill/>
          </p:spPr>
          <p:txBody>
            <a:bodyPr wrap="square" rtlCol="0">
              <a:spAutoFit/>
            </a:bodyPr>
            <a:lstStyle/>
            <a:p>
              <a:r>
                <a:rPr lang="nb-NO" dirty="0">
                  <a:hlinkClick r:id="rId4"/>
                </a:rPr>
                <a:t>https://twitter.com/MalinMartnes</a:t>
              </a:r>
              <a:r>
                <a:rPr lang="nb-NO" dirty="0"/>
                <a:t> - @</a:t>
              </a:r>
              <a:r>
                <a:rPr lang="nb-NO" dirty="0" err="1"/>
                <a:t>MalinMartnes</a:t>
              </a:r>
              <a:endParaRPr lang="nb-NO" dirty="0"/>
            </a:p>
          </p:txBody>
        </p:sp>
      </p:grpSp>
      <p:grpSp>
        <p:nvGrpSpPr>
          <p:cNvPr id="33" name="Gruppe 32">
            <a:extLst>
              <a:ext uri="{FF2B5EF4-FFF2-40B4-BE49-F238E27FC236}">
                <a16:creationId xmlns:a16="http://schemas.microsoft.com/office/drawing/2014/main" id="{0405E062-0A6C-4DE6-8D2E-EC5790B27EBA}"/>
              </a:ext>
            </a:extLst>
          </p:cNvPr>
          <p:cNvGrpSpPr/>
          <p:nvPr/>
        </p:nvGrpSpPr>
        <p:grpSpPr>
          <a:xfrm>
            <a:off x="1215120" y="4216320"/>
            <a:ext cx="6433635" cy="626429"/>
            <a:chOff x="1215120" y="3741286"/>
            <a:chExt cx="6433635" cy="626429"/>
          </a:xfrm>
        </p:grpSpPr>
        <p:pic>
          <p:nvPicPr>
            <p:cNvPr id="11" name="Bilde 10" descr="Et bilde som inneholder tekst, konvolutt&#10;&#10;Automatisk generert beskrivelse">
              <a:extLst>
                <a:ext uri="{FF2B5EF4-FFF2-40B4-BE49-F238E27FC236}">
                  <a16:creationId xmlns:a16="http://schemas.microsoft.com/office/drawing/2014/main" id="{28DF9434-6289-4695-BEC8-CC3D65335740}"/>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215120" y="3741286"/>
              <a:ext cx="584360" cy="626429"/>
            </a:xfrm>
            <a:prstGeom prst="rect">
              <a:avLst/>
            </a:prstGeom>
          </p:spPr>
        </p:pic>
        <p:sp>
          <p:nvSpPr>
            <p:cNvPr id="26" name="TekstSylinder 25">
              <a:extLst>
                <a:ext uri="{FF2B5EF4-FFF2-40B4-BE49-F238E27FC236}">
                  <a16:creationId xmlns:a16="http://schemas.microsoft.com/office/drawing/2014/main" id="{178CCF83-F047-43F8-8057-E47AC9F49D35}"/>
                </a:ext>
              </a:extLst>
            </p:cNvPr>
            <p:cNvSpPr txBox="1"/>
            <p:nvPr/>
          </p:nvSpPr>
          <p:spPr>
            <a:xfrm>
              <a:off x="2205487" y="3884758"/>
              <a:ext cx="5443268" cy="369332"/>
            </a:xfrm>
            <a:prstGeom prst="rect">
              <a:avLst/>
            </a:prstGeom>
            <a:noFill/>
          </p:spPr>
          <p:txBody>
            <a:bodyPr wrap="square" rtlCol="0">
              <a:spAutoFit/>
            </a:bodyPr>
            <a:lstStyle/>
            <a:p>
              <a:r>
                <a:rPr lang="nb-NO" dirty="0">
                  <a:hlinkClick r:id="rId7"/>
                </a:rPr>
                <a:t>Malin_martnes@hotmail.com</a:t>
              </a:r>
              <a:r>
                <a:rPr lang="nb-NO" dirty="0"/>
                <a:t> / </a:t>
              </a:r>
              <a:r>
                <a:rPr lang="nb-NO" dirty="0">
                  <a:hlinkClick r:id="rId8"/>
                </a:rPr>
                <a:t>mdm@pointtaken.no</a:t>
              </a:r>
              <a:endParaRPr lang="nb-NO" dirty="0"/>
            </a:p>
          </p:txBody>
        </p:sp>
      </p:grpSp>
      <p:grpSp>
        <p:nvGrpSpPr>
          <p:cNvPr id="32" name="Gruppe 31">
            <a:extLst>
              <a:ext uri="{FF2B5EF4-FFF2-40B4-BE49-F238E27FC236}">
                <a16:creationId xmlns:a16="http://schemas.microsoft.com/office/drawing/2014/main" id="{BB0BE4ED-4FB8-4C06-9666-2A17E2EA9EBA}"/>
              </a:ext>
            </a:extLst>
          </p:cNvPr>
          <p:cNvGrpSpPr/>
          <p:nvPr/>
        </p:nvGrpSpPr>
        <p:grpSpPr>
          <a:xfrm>
            <a:off x="1215120" y="2537172"/>
            <a:ext cx="6433635" cy="586558"/>
            <a:chOff x="1215120" y="2750557"/>
            <a:chExt cx="6433635" cy="586558"/>
          </a:xfrm>
        </p:grpSpPr>
        <p:pic>
          <p:nvPicPr>
            <p:cNvPr id="8" name="Bilde 7" descr="Et bilde som inneholder utklipp&#10;&#10;Automatisk generert beskrivelse">
              <a:extLst>
                <a:ext uri="{FF2B5EF4-FFF2-40B4-BE49-F238E27FC236}">
                  <a16:creationId xmlns:a16="http://schemas.microsoft.com/office/drawing/2014/main" id="{8E074839-689D-4ADB-825D-714D382D0307}"/>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1215120" y="2750557"/>
              <a:ext cx="586558" cy="586558"/>
            </a:xfrm>
            <a:prstGeom prst="rect">
              <a:avLst/>
            </a:prstGeom>
          </p:spPr>
        </p:pic>
        <p:sp>
          <p:nvSpPr>
            <p:cNvPr id="27" name="TekstSylinder 26">
              <a:extLst>
                <a:ext uri="{FF2B5EF4-FFF2-40B4-BE49-F238E27FC236}">
                  <a16:creationId xmlns:a16="http://schemas.microsoft.com/office/drawing/2014/main" id="{3AEDA1F2-FBFE-4905-A71D-0129BFB3E888}"/>
                </a:ext>
              </a:extLst>
            </p:cNvPr>
            <p:cNvSpPr txBox="1"/>
            <p:nvPr/>
          </p:nvSpPr>
          <p:spPr>
            <a:xfrm>
              <a:off x="2205487" y="2902577"/>
              <a:ext cx="5443268" cy="369332"/>
            </a:xfrm>
            <a:prstGeom prst="rect">
              <a:avLst/>
            </a:prstGeom>
            <a:noFill/>
          </p:spPr>
          <p:txBody>
            <a:bodyPr wrap="square" rtlCol="0">
              <a:spAutoFit/>
            </a:bodyPr>
            <a:lstStyle/>
            <a:p>
              <a:r>
                <a:rPr lang="nb-NO" dirty="0">
                  <a:hlinkClick r:id="rId11"/>
                </a:rPr>
                <a:t>https://www.linkedin.com/in/malinmartnes/</a:t>
              </a:r>
              <a:endParaRPr lang="nb-NO" dirty="0"/>
            </a:p>
          </p:txBody>
        </p:sp>
      </p:grpSp>
      <p:grpSp>
        <p:nvGrpSpPr>
          <p:cNvPr id="34" name="Gruppe 33">
            <a:extLst>
              <a:ext uri="{FF2B5EF4-FFF2-40B4-BE49-F238E27FC236}">
                <a16:creationId xmlns:a16="http://schemas.microsoft.com/office/drawing/2014/main" id="{F3C9EF1D-7B5A-4A51-8E81-F1BA881827FF}"/>
              </a:ext>
            </a:extLst>
          </p:cNvPr>
          <p:cNvGrpSpPr/>
          <p:nvPr/>
        </p:nvGrpSpPr>
        <p:grpSpPr>
          <a:xfrm>
            <a:off x="1215120" y="5150301"/>
            <a:ext cx="6433635" cy="563591"/>
            <a:chOff x="1215120" y="4771886"/>
            <a:chExt cx="6433635" cy="563591"/>
          </a:xfrm>
        </p:grpSpPr>
        <p:pic>
          <p:nvPicPr>
            <p:cNvPr id="14" name="Bilde 13">
              <a:extLst>
                <a:ext uri="{FF2B5EF4-FFF2-40B4-BE49-F238E27FC236}">
                  <a16:creationId xmlns:a16="http://schemas.microsoft.com/office/drawing/2014/main" id="{34C1C061-CC0D-4DBB-B142-D7087B892641}"/>
                </a:ext>
              </a:extLst>
            </p:cNvPr>
            <p:cNvPicPr>
              <a:picLocks noChangeAspect="1"/>
            </p:cNvPicPr>
            <p:nvPr/>
          </p:nvPicPr>
          <p:blipFill>
            <a:blip r:embed="rId12">
              <a:extLst>
                <a:ext uri="{28A0092B-C50C-407E-A947-70E740481C1C}">
                  <a14:useLocalDpi xmlns:a14="http://schemas.microsoft.com/office/drawing/2010/main" val="0"/>
                </a:ext>
                <a:ext uri="{837473B0-CC2E-450A-ABE3-18F120FF3D39}">
                  <a1611:picAttrSrcUrl xmlns:a1611="http://schemas.microsoft.com/office/drawing/2016/11/main" r:id="rId13"/>
                </a:ext>
              </a:extLst>
            </a:blip>
            <a:stretch>
              <a:fillRect/>
            </a:stretch>
          </p:blipFill>
          <p:spPr>
            <a:xfrm>
              <a:off x="1215120" y="4771886"/>
              <a:ext cx="588279" cy="563591"/>
            </a:xfrm>
            <a:prstGeom prst="rect">
              <a:avLst/>
            </a:prstGeom>
          </p:spPr>
        </p:pic>
        <p:sp>
          <p:nvSpPr>
            <p:cNvPr id="28" name="TekstSylinder 27">
              <a:extLst>
                <a:ext uri="{FF2B5EF4-FFF2-40B4-BE49-F238E27FC236}">
                  <a16:creationId xmlns:a16="http://schemas.microsoft.com/office/drawing/2014/main" id="{1B9381C3-AE6A-4684-AC6C-AE6666A8E8AA}"/>
                </a:ext>
              </a:extLst>
            </p:cNvPr>
            <p:cNvSpPr txBox="1"/>
            <p:nvPr/>
          </p:nvSpPr>
          <p:spPr>
            <a:xfrm>
              <a:off x="2205487" y="4866939"/>
              <a:ext cx="5443268" cy="369332"/>
            </a:xfrm>
            <a:prstGeom prst="rect">
              <a:avLst/>
            </a:prstGeom>
            <a:noFill/>
          </p:spPr>
          <p:txBody>
            <a:bodyPr wrap="square" rtlCol="0">
              <a:spAutoFit/>
            </a:bodyPr>
            <a:lstStyle/>
            <a:p>
              <a:r>
                <a:rPr lang="nb-NO" dirty="0">
                  <a:hlinkClick r:id="rId14"/>
                </a:rPr>
                <a:t>https://www.meetup.com/Women-in-Dynamics/</a:t>
              </a:r>
              <a:endParaRPr lang="nb-NO" dirty="0"/>
            </a:p>
          </p:txBody>
        </p:sp>
      </p:grpSp>
      <p:grpSp>
        <p:nvGrpSpPr>
          <p:cNvPr id="35" name="Gruppe 34">
            <a:extLst>
              <a:ext uri="{FF2B5EF4-FFF2-40B4-BE49-F238E27FC236}">
                <a16:creationId xmlns:a16="http://schemas.microsoft.com/office/drawing/2014/main" id="{9FCC4597-6C02-453F-A374-E6FDCCF2C734}"/>
              </a:ext>
            </a:extLst>
          </p:cNvPr>
          <p:cNvGrpSpPr/>
          <p:nvPr/>
        </p:nvGrpSpPr>
        <p:grpSpPr>
          <a:xfrm>
            <a:off x="1215120" y="6021446"/>
            <a:ext cx="6433635" cy="588278"/>
            <a:chOff x="1215120" y="5739647"/>
            <a:chExt cx="6433635" cy="588278"/>
          </a:xfrm>
        </p:grpSpPr>
        <p:pic>
          <p:nvPicPr>
            <p:cNvPr id="24" name="Bilde 23" descr="Et bilde som inneholder utklipp&#10;&#10;Automatisk generert beskrivelse">
              <a:extLst>
                <a:ext uri="{FF2B5EF4-FFF2-40B4-BE49-F238E27FC236}">
                  <a16:creationId xmlns:a16="http://schemas.microsoft.com/office/drawing/2014/main" id="{9F8568B2-D2B6-4C53-8694-4CB5267CD4A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215120" y="5739647"/>
              <a:ext cx="588278" cy="588278"/>
            </a:xfrm>
            <a:prstGeom prst="rect">
              <a:avLst/>
            </a:prstGeom>
          </p:spPr>
        </p:pic>
        <p:sp>
          <p:nvSpPr>
            <p:cNvPr id="29" name="TekstSylinder 28">
              <a:extLst>
                <a:ext uri="{FF2B5EF4-FFF2-40B4-BE49-F238E27FC236}">
                  <a16:creationId xmlns:a16="http://schemas.microsoft.com/office/drawing/2014/main" id="{F409A82E-B159-4DF0-98E7-93A3441AF50C}"/>
                </a:ext>
              </a:extLst>
            </p:cNvPr>
            <p:cNvSpPr txBox="1"/>
            <p:nvPr/>
          </p:nvSpPr>
          <p:spPr>
            <a:xfrm>
              <a:off x="2205487" y="5849120"/>
              <a:ext cx="5443268" cy="369332"/>
            </a:xfrm>
            <a:prstGeom prst="rect">
              <a:avLst/>
            </a:prstGeom>
            <a:noFill/>
          </p:spPr>
          <p:txBody>
            <a:bodyPr wrap="square" rtlCol="0">
              <a:spAutoFit/>
            </a:bodyPr>
            <a:lstStyle/>
            <a:p>
              <a:r>
                <a:rPr lang="nb-NO" dirty="0">
                  <a:hlinkClick r:id="rId16"/>
                </a:rPr>
                <a:t>http://tiny.cc/MalinMVP</a:t>
              </a:r>
              <a:r>
                <a:rPr lang="nb-NO" dirty="0"/>
                <a:t> </a:t>
              </a:r>
            </a:p>
          </p:txBody>
        </p:sp>
      </p:grpSp>
      <p:grpSp>
        <p:nvGrpSpPr>
          <p:cNvPr id="7" name="Gruppe 6">
            <a:extLst>
              <a:ext uri="{FF2B5EF4-FFF2-40B4-BE49-F238E27FC236}">
                <a16:creationId xmlns:a16="http://schemas.microsoft.com/office/drawing/2014/main" id="{F51A8D42-2F4A-4E3B-82D3-E1223908D8C0}"/>
              </a:ext>
            </a:extLst>
          </p:cNvPr>
          <p:cNvGrpSpPr/>
          <p:nvPr/>
        </p:nvGrpSpPr>
        <p:grpSpPr>
          <a:xfrm>
            <a:off x="1215120" y="1645260"/>
            <a:ext cx="6433635" cy="584360"/>
            <a:chOff x="1215120" y="1398509"/>
            <a:chExt cx="6433635" cy="584360"/>
          </a:xfrm>
        </p:grpSpPr>
        <p:sp>
          <p:nvSpPr>
            <p:cNvPr id="20" name="TekstSylinder 19">
              <a:extLst>
                <a:ext uri="{FF2B5EF4-FFF2-40B4-BE49-F238E27FC236}">
                  <a16:creationId xmlns:a16="http://schemas.microsoft.com/office/drawing/2014/main" id="{0535ED06-41CC-495D-B83D-5BAB7D9223DF}"/>
                </a:ext>
              </a:extLst>
            </p:cNvPr>
            <p:cNvSpPr txBox="1"/>
            <p:nvPr/>
          </p:nvSpPr>
          <p:spPr>
            <a:xfrm>
              <a:off x="2205487" y="1549430"/>
              <a:ext cx="5443268" cy="369332"/>
            </a:xfrm>
            <a:prstGeom prst="rect">
              <a:avLst/>
            </a:prstGeom>
            <a:noFill/>
          </p:spPr>
          <p:txBody>
            <a:bodyPr wrap="square" rtlCol="0">
              <a:spAutoFit/>
            </a:bodyPr>
            <a:lstStyle/>
            <a:p>
              <a:r>
                <a:rPr lang="nb-NO" dirty="0">
                  <a:hlinkClick r:id="rId17"/>
                </a:rPr>
                <a:t>https://malinsdynamics365fortalent.com/</a:t>
              </a:r>
              <a:endParaRPr lang="nb-NO" dirty="0"/>
            </a:p>
          </p:txBody>
        </p:sp>
        <p:pic>
          <p:nvPicPr>
            <p:cNvPr id="4" name="Bilde 3">
              <a:extLst>
                <a:ext uri="{FF2B5EF4-FFF2-40B4-BE49-F238E27FC236}">
                  <a16:creationId xmlns:a16="http://schemas.microsoft.com/office/drawing/2014/main" id="{3F8BB8B6-35CA-4F41-97C0-55BB00BC03BA}"/>
                </a:ext>
              </a:extLst>
            </p:cNvPr>
            <p:cNvPicPr>
              <a:picLocks noChangeAspect="1"/>
            </p:cNvPicPr>
            <p:nvPr/>
          </p:nvPicPr>
          <p:blipFill>
            <a:blip r:embed="rId18">
              <a:extLst>
                <a:ext uri="{28A0092B-C50C-407E-A947-70E740481C1C}">
                  <a14:useLocalDpi xmlns:a14="http://schemas.microsoft.com/office/drawing/2010/main" val="0"/>
                </a:ext>
                <a:ext uri="{837473B0-CC2E-450A-ABE3-18F120FF3D39}">
                  <a1611:picAttrSrcUrl xmlns:a1611="http://schemas.microsoft.com/office/drawing/2016/11/main" r:id="rId19"/>
                </a:ext>
              </a:extLst>
            </a:blip>
            <a:stretch>
              <a:fillRect/>
            </a:stretch>
          </p:blipFill>
          <p:spPr>
            <a:xfrm>
              <a:off x="1215120" y="1398509"/>
              <a:ext cx="584360" cy="584360"/>
            </a:xfrm>
            <a:prstGeom prst="rect">
              <a:avLst/>
            </a:prstGeom>
          </p:spPr>
        </p:pic>
      </p:grpSp>
      <p:pic>
        <p:nvPicPr>
          <p:cNvPr id="6" name="Bilde 5">
            <a:extLst>
              <a:ext uri="{FF2B5EF4-FFF2-40B4-BE49-F238E27FC236}">
                <a16:creationId xmlns:a16="http://schemas.microsoft.com/office/drawing/2014/main" id="{E0A6B6AB-44CF-4085-96E3-5E76917864D7}"/>
              </a:ext>
            </a:extLst>
          </p:cNvPr>
          <p:cNvPicPr>
            <a:picLocks noChangeAspect="1"/>
          </p:cNvPicPr>
          <p:nvPr/>
        </p:nvPicPr>
        <p:blipFill rotWithShape="1">
          <a:blip r:embed="rId20">
            <a:extLst>
              <a:ext uri="{28A0092B-C50C-407E-A947-70E740481C1C}">
                <a14:useLocalDpi xmlns:a14="http://schemas.microsoft.com/office/drawing/2010/main" val="0"/>
              </a:ext>
              <a:ext uri="{837473B0-CC2E-450A-ABE3-18F120FF3D39}">
                <a1611:picAttrSrcUrl xmlns:a1611="http://schemas.microsoft.com/office/drawing/2016/11/main" r:id="rId21"/>
              </a:ext>
            </a:extLst>
          </a:blip>
          <a:srcRect l="3326" t="18948" r="3414" b="20095"/>
          <a:stretch/>
        </p:blipFill>
        <p:spPr>
          <a:xfrm>
            <a:off x="6832049" y="790583"/>
            <a:ext cx="5206616" cy="2628780"/>
          </a:xfrm>
          <a:prstGeom prst="rect">
            <a:avLst/>
          </a:prstGeom>
        </p:spPr>
      </p:pic>
    </p:spTree>
    <p:extLst>
      <p:ext uri="{BB962C8B-B14F-4D97-AF65-F5344CB8AC3E}">
        <p14:creationId xmlns:p14="http://schemas.microsoft.com/office/powerpoint/2010/main" val="3168215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sign&#10;&#10;Description automatically generated">
            <a:extLst>
              <a:ext uri="{FF2B5EF4-FFF2-40B4-BE49-F238E27FC236}">
                <a16:creationId xmlns:a16="http://schemas.microsoft.com/office/drawing/2014/main" id="{7CE01C40-46CA-442F-86EE-16837A9035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8" y="0"/>
            <a:ext cx="12186043" cy="6858000"/>
          </a:xfrm>
          <a:prstGeom prst="rect">
            <a:avLst/>
          </a:prstGeom>
        </p:spPr>
      </p:pic>
    </p:spTree>
    <p:extLst>
      <p:ext uri="{BB962C8B-B14F-4D97-AF65-F5344CB8AC3E}">
        <p14:creationId xmlns:p14="http://schemas.microsoft.com/office/powerpoint/2010/main" val="2824031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8846E2-05DE-4200-92C5-A3CECC0426D8}"/>
              </a:ext>
            </a:extLst>
          </p:cNvPr>
          <p:cNvSpPr txBox="1">
            <a:spLocks/>
          </p:cNvSpPr>
          <p:nvPr/>
        </p:nvSpPr>
        <p:spPr>
          <a:xfrm>
            <a:off x="408125" y="321108"/>
            <a:ext cx="7178842" cy="723691"/>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FECB00"/>
                </a:solidFill>
                <a:effectLst/>
                <a:uLnTx/>
                <a:uFillTx/>
                <a:latin typeface="Sweden Sans" panose="02000000000000000000" pitchFamily="50" charset="0"/>
                <a:ea typeface="+mj-ea"/>
                <a:cs typeface="+mj-cs"/>
              </a:rPr>
              <a:t>Next Up…</a:t>
            </a:r>
          </a:p>
        </p:txBody>
      </p:sp>
      <p:pic>
        <p:nvPicPr>
          <p:cNvPr id="11" name="Content Placeholder 8">
            <a:extLst>
              <a:ext uri="{FF2B5EF4-FFF2-40B4-BE49-F238E27FC236}">
                <a16:creationId xmlns:a16="http://schemas.microsoft.com/office/drawing/2014/main" id="{E09D35E1-B0A1-41AC-BDF0-BC548BE3A1F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853990" y="1810083"/>
            <a:ext cx="1167781" cy="1167781"/>
          </a:xfrm>
          <a:prstGeom prst="ellipse">
            <a:avLst/>
          </a:prstGeom>
          <a:ln>
            <a:noFill/>
          </a:ln>
          <a:effectLst>
            <a:softEdge rad="112500"/>
          </a:effectLst>
        </p:spPr>
      </p:pic>
      <p:pic>
        <p:nvPicPr>
          <p:cNvPr id="12" name="Content Placeholder 8">
            <a:extLst>
              <a:ext uri="{FF2B5EF4-FFF2-40B4-BE49-F238E27FC236}">
                <a16:creationId xmlns:a16="http://schemas.microsoft.com/office/drawing/2014/main" id="{D374198E-D3FD-4C80-8371-F89928D88914}"/>
              </a:ext>
            </a:extLst>
          </p:cNvPr>
          <p:cNvPicPr>
            <a:picLocks noChangeAspect="1"/>
          </p:cNvPicPr>
          <p:nvPr/>
        </p:nvPicPr>
        <p:blipFill rotWithShape="1">
          <a:blip r:embed="rId3">
            <a:extLst>
              <a:ext uri="{28A0092B-C50C-407E-A947-70E740481C1C}">
                <a14:useLocalDpi xmlns:a14="http://schemas.microsoft.com/office/drawing/2010/main" val="0"/>
              </a:ext>
            </a:extLst>
          </a:blip>
          <a:srcRect l="13096" r="24362"/>
          <a:stretch/>
        </p:blipFill>
        <p:spPr>
          <a:xfrm>
            <a:off x="9972674" y="1868360"/>
            <a:ext cx="1095373" cy="1167619"/>
          </a:xfrm>
          <a:prstGeom prst="ellipse">
            <a:avLst/>
          </a:prstGeom>
          <a:ln>
            <a:noFill/>
          </a:ln>
          <a:effectLst>
            <a:softEdge rad="112500"/>
          </a:effectLst>
        </p:spPr>
      </p:pic>
      <p:pic>
        <p:nvPicPr>
          <p:cNvPr id="13" name="Content Placeholder 8">
            <a:extLst>
              <a:ext uri="{FF2B5EF4-FFF2-40B4-BE49-F238E27FC236}">
                <a16:creationId xmlns:a16="http://schemas.microsoft.com/office/drawing/2014/main" id="{2EABEBFB-8EEC-4CA0-ABD8-B506EB43D72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76698" y="1875657"/>
            <a:ext cx="1260000" cy="1260000"/>
          </a:xfrm>
          <a:prstGeom prst="ellipse">
            <a:avLst/>
          </a:prstGeom>
          <a:ln>
            <a:noFill/>
          </a:ln>
          <a:effectLst>
            <a:softEdge rad="112500"/>
          </a:effectLst>
        </p:spPr>
      </p:pic>
      <p:pic>
        <p:nvPicPr>
          <p:cNvPr id="14" name="Content Placeholder 8">
            <a:extLst>
              <a:ext uri="{FF2B5EF4-FFF2-40B4-BE49-F238E27FC236}">
                <a16:creationId xmlns:a16="http://schemas.microsoft.com/office/drawing/2014/main" id="{D19AADE2-8B63-4FED-A289-A9A4788AEF52}"/>
              </a:ext>
            </a:extLst>
          </p:cNvPr>
          <p:cNvPicPr>
            <a:picLocks noChangeAspect="1"/>
          </p:cNvPicPr>
          <p:nvPr/>
        </p:nvPicPr>
        <p:blipFill rotWithShape="1">
          <a:blip r:embed="rId5">
            <a:extLst>
              <a:ext uri="{28A0092B-C50C-407E-A947-70E740481C1C}">
                <a14:useLocalDpi xmlns:a14="http://schemas.microsoft.com/office/drawing/2010/main" val="0"/>
              </a:ext>
            </a:extLst>
          </a:blip>
          <a:srcRect t="2309" b="31208"/>
          <a:stretch/>
        </p:blipFill>
        <p:spPr>
          <a:xfrm>
            <a:off x="6674168" y="1810083"/>
            <a:ext cx="1226719" cy="1227620"/>
          </a:xfrm>
          <a:prstGeom prst="ellipse">
            <a:avLst/>
          </a:prstGeom>
          <a:ln>
            <a:noFill/>
          </a:ln>
          <a:effectLst>
            <a:softEdge rad="112500"/>
          </a:effectLst>
        </p:spPr>
      </p:pic>
      <p:sp>
        <p:nvSpPr>
          <p:cNvPr id="15" name="Subtitle 2">
            <a:extLst>
              <a:ext uri="{FF2B5EF4-FFF2-40B4-BE49-F238E27FC236}">
                <a16:creationId xmlns:a16="http://schemas.microsoft.com/office/drawing/2014/main" id="{5CDFD3E8-21CA-4CC1-8B92-19DA311EE0F6}"/>
              </a:ext>
            </a:extLst>
          </p:cNvPr>
          <p:cNvSpPr txBox="1">
            <a:spLocks/>
          </p:cNvSpPr>
          <p:nvPr/>
        </p:nvSpPr>
        <p:spPr>
          <a:xfrm>
            <a:off x="225244" y="3324419"/>
            <a:ext cx="2762909" cy="55253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FECB00"/>
                </a:solidFill>
                <a:effectLst/>
                <a:uLnTx/>
                <a:uFillTx/>
                <a:latin typeface="Sweden Sans" panose="02000000000000000000" pitchFamily="50" charset="0"/>
                <a:ea typeface="+mn-ea"/>
                <a:cs typeface="+mn-cs"/>
              </a:rPr>
              <a:t>What's new and cool in 2019 release wave 2 for Dynamics 365 and Power Platform?</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dirty="0">
              <a:ln>
                <a:noFill/>
              </a:ln>
              <a:solidFill>
                <a:srgbClr val="FECB00"/>
              </a:solidFill>
              <a:effectLst/>
              <a:uLnTx/>
              <a:uFillTx/>
              <a:latin typeface="Sweden Sans" panose="02000000000000000000" pitchFamily="50" charset="0"/>
              <a:ea typeface="+mn-ea"/>
              <a:cs typeface="+mn-cs"/>
            </a:endParaRPr>
          </a:p>
        </p:txBody>
      </p:sp>
      <p:sp>
        <p:nvSpPr>
          <p:cNvPr id="16" name="Subtitle 2">
            <a:extLst>
              <a:ext uri="{FF2B5EF4-FFF2-40B4-BE49-F238E27FC236}">
                <a16:creationId xmlns:a16="http://schemas.microsoft.com/office/drawing/2014/main" id="{90D34CEE-8939-44FE-8625-159E4FFC3FD9}"/>
              </a:ext>
            </a:extLst>
          </p:cNvPr>
          <p:cNvSpPr txBox="1">
            <a:spLocks/>
          </p:cNvSpPr>
          <p:nvPr/>
        </p:nvSpPr>
        <p:spPr>
          <a:xfrm>
            <a:off x="3085060" y="3324419"/>
            <a:ext cx="2762909" cy="55253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err="1">
                <a:ln>
                  <a:noFill/>
                </a:ln>
                <a:solidFill>
                  <a:srgbClr val="FECB00"/>
                </a:solidFill>
                <a:effectLst/>
                <a:uLnTx/>
                <a:uFillTx/>
                <a:latin typeface="Sweden Sans" panose="02000000000000000000" pitchFamily="50" charset="0"/>
                <a:ea typeface="+mn-ea"/>
                <a:cs typeface="+mn-cs"/>
              </a:rPr>
              <a:t>Solgari</a:t>
            </a:r>
            <a:r>
              <a:rPr kumimoji="0" lang="en-US" sz="1600" b="0" i="0" u="none" strike="noStrike" kern="1200" cap="none" spc="0" normalizeH="0" baseline="0" noProof="0" dirty="0">
                <a:ln>
                  <a:noFill/>
                </a:ln>
                <a:solidFill>
                  <a:srgbClr val="FECB00"/>
                </a:solidFill>
                <a:effectLst/>
                <a:uLnTx/>
                <a:uFillTx/>
                <a:latin typeface="Sweden Sans" panose="02000000000000000000" pitchFamily="50" charset="0"/>
                <a:ea typeface="+mn-ea"/>
                <a:cs typeface="+mn-cs"/>
              </a:rPr>
              <a:t> - Powering customer engagement with all channel communications inside D365</a:t>
            </a:r>
          </a:p>
        </p:txBody>
      </p:sp>
      <p:sp>
        <p:nvSpPr>
          <p:cNvPr id="17" name="Subtitle 2">
            <a:extLst>
              <a:ext uri="{FF2B5EF4-FFF2-40B4-BE49-F238E27FC236}">
                <a16:creationId xmlns:a16="http://schemas.microsoft.com/office/drawing/2014/main" id="{D58E78CB-0FA9-41E5-BBCE-95D66C31DAEB}"/>
              </a:ext>
            </a:extLst>
          </p:cNvPr>
          <p:cNvSpPr txBox="1">
            <a:spLocks/>
          </p:cNvSpPr>
          <p:nvPr/>
        </p:nvSpPr>
        <p:spPr>
          <a:xfrm>
            <a:off x="5944876" y="3324418"/>
            <a:ext cx="2762909" cy="5525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FECB00"/>
                </a:solidFill>
                <a:effectLst/>
                <a:uLnTx/>
                <a:uFillTx/>
                <a:latin typeface="Sweden Sans" panose="02000000000000000000" pitchFamily="50" charset="0"/>
                <a:ea typeface="+mn-ea"/>
                <a:cs typeface="+mn-cs"/>
              </a:rPr>
              <a:t>A bullshitters guide to PowerApps</a:t>
            </a:r>
          </a:p>
        </p:txBody>
      </p:sp>
      <p:sp>
        <p:nvSpPr>
          <p:cNvPr id="18" name="Subtitle 2">
            <a:extLst>
              <a:ext uri="{FF2B5EF4-FFF2-40B4-BE49-F238E27FC236}">
                <a16:creationId xmlns:a16="http://schemas.microsoft.com/office/drawing/2014/main" id="{E2FC761D-E31E-465D-877C-2D77A4C6C093}"/>
              </a:ext>
            </a:extLst>
          </p:cNvPr>
          <p:cNvSpPr txBox="1">
            <a:spLocks/>
          </p:cNvSpPr>
          <p:nvPr/>
        </p:nvSpPr>
        <p:spPr>
          <a:xfrm>
            <a:off x="9056211" y="3296036"/>
            <a:ext cx="2762909" cy="55253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FECB00"/>
                </a:solidFill>
                <a:effectLst/>
                <a:uLnTx/>
                <a:uFillTx/>
                <a:latin typeface="Sweden Sans" panose="02000000000000000000" pitchFamily="50" charset="0"/>
                <a:ea typeface="+mn-ea"/>
                <a:cs typeface="+mn-cs"/>
              </a:rPr>
              <a:t>Power BI Storytelling 101</a:t>
            </a:r>
          </a:p>
        </p:txBody>
      </p:sp>
      <p:sp>
        <p:nvSpPr>
          <p:cNvPr id="19" name="Rectangle 18">
            <a:extLst>
              <a:ext uri="{FF2B5EF4-FFF2-40B4-BE49-F238E27FC236}">
                <a16:creationId xmlns:a16="http://schemas.microsoft.com/office/drawing/2014/main" id="{32B55A06-6203-4C02-A6D1-60FB8124BF18}"/>
              </a:ext>
            </a:extLst>
          </p:cNvPr>
          <p:cNvSpPr/>
          <p:nvPr/>
        </p:nvSpPr>
        <p:spPr>
          <a:xfrm>
            <a:off x="8810323" y="4554564"/>
            <a:ext cx="3146718" cy="156966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As humans, we face an increasing amount of data and information every day. To derive meaning and make sense of this complex world, we constantly scan the world around us and select what we believe is important and what is not. In this session I will go trough the end to end framework about turning data into business actions.</a:t>
            </a:r>
            <a:endParaRPr kumimoji="0" lang="en-SE" sz="1200" b="0" i="0" u="none" strike="noStrike" kern="1200" cap="none" spc="0" normalizeH="0" baseline="0" noProof="0" dirty="0">
              <a:ln>
                <a:noFill/>
              </a:ln>
              <a:solidFill>
                <a:prstClr val="white"/>
              </a:solidFill>
              <a:effectLst/>
              <a:uLnTx/>
              <a:uFillTx/>
              <a:latin typeface="Sweden Sans" panose="02000000000000000000"/>
              <a:ea typeface="+mn-ea"/>
              <a:cs typeface="+mn-cs"/>
            </a:endParaRPr>
          </a:p>
        </p:txBody>
      </p:sp>
      <p:sp>
        <p:nvSpPr>
          <p:cNvPr id="20" name="Rectangle 19">
            <a:extLst>
              <a:ext uri="{FF2B5EF4-FFF2-40B4-BE49-F238E27FC236}">
                <a16:creationId xmlns:a16="http://schemas.microsoft.com/office/drawing/2014/main" id="{C898901F-A761-41EB-9991-0AF1856C37F8}"/>
              </a:ext>
            </a:extLst>
          </p:cNvPr>
          <p:cNvSpPr/>
          <p:nvPr/>
        </p:nvSpPr>
        <p:spPr>
          <a:xfrm>
            <a:off x="6126078" y="4554564"/>
            <a:ext cx="2457450" cy="156966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How am I supposed to learn this? Were do I get these "citizen developers" , what do I say to my terrified clients of letting users build apps, and how do I sell it? Get these answers and learn to have enough vocab to get you by in the world of the power platform.</a:t>
            </a:r>
            <a:endParaRPr kumimoji="0" lang="en-SE" sz="1200" b="0" i="0" u="none" strike="noStrike" kern="1200" cap="none" spc="0" normalizeH="0" baseline="0" noProof="0" dirty="0">
              <a:ln>
                <a:noFill/>
              </a:ln>
              <a:solidFill>
                <a:prstClr val="white"/>
              </a:solidFill>
              <a:effectLst/>
              <a:uLnTx/>
              <a:uFillTx/>
              <a:latin typeface="Sweden Sans" panose="02000000000000000000"/>
              <a:ea typeface="+mn-ea"/>
              <a:cs typeface="+mn-cs"/>
            </a:endParaRPr>
          </a:p>
        </p:txBody>
      </p:sp>
      <p:sp>
        <p:nvSpPr>
          <p:cNvPr id="21" name="Rectangle 20">
            <a:extLst>
              <a:ext uri="{FF2B5EF4-FFF2-40B4-BE49-F238E27FC236}">
                <a16:creationId xmlns:a16="http://schemas.microsoft.com/office/drawing/2014/main" id="{7CB73148-29DD-4E92-A96C-A419EA884727}"/>
              </a:ext>
            </a:extLst>
          </p:cNvPr>
          <p:cNvSpPr/>
          <p:nvPr/>
        </p:nvSpPr>
        <p:spPr>
          <a:xfrm>
            <a:off x="3238680" y="4554564"/>
            <a:ext cx="2464790" cy="212365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Sweden Sans" panose="02000000000000000000"/>
                <a:ea typeface="+mn-ea"/>
                <a:cs typeface="+mn-cs"/>
              </a:rPr>
              <a:t>Powering customer engagement through all-channel communications inside D365. Come join us for this session and we’ll show you how it empowers all-channel communications inside Dynamics 365. We’ll take you through the seamless customer &amp; agent journeys, and talk a bit about how </a:t>
            </a:r>
            <a:r>
              <a:rPr kumimoji="0" lang="en-US" sz="1200" b="0" i="0" u="none" strike="noStrike" kern="1200" cap="none" spc="0" normalizeH="0" baseline="0" noProof="0" dirty="0" err="1">
                <a:ln>
                  <a:noFill/>
                </a:ln>
                <a:solidFill>
                  <a:prstClr val="white"/>
                </a:solidFill>
                <a:effectLst/>
                <a:uLnTx/>
                <a:uFillTx/>
                <a:latin typeface="Sweden Sans" panose="02000000000000000000"/>
                <a:ea typeface="+mn-ea"/>
                <a:cs typeface="+mn-cs"/>
              </a:rPr>
              <a:t>Solgari’s</a:t>
            </a:r>
            <a:r>
              <a:rPr kumimoji="0" lang="en-US" sz="1200" b="0" i="0" u="none" strike="noStrike" kern="1200" cap="none" spc="0" normalizeH="0" baseline="0" noProof="0" dirty="0">
                <a:ln>
                  <a:noFill/>
                </a:ln>
                <a:solidFill>
                  <a:prstClr val="white"/>
                </a:solidFill>
                <a:effectLst/>
                <a:uLnTx/>
                <a:uFillTx/>
                <a:latin typeface="Sweden Sans" panose="02000000000000000000"/>
                <a:ea typeface="+mn-ea"/>
                <a:cs typeface="+mn-cs"/>
              </a:rPr>
              <a:t> all-channel, all-functionality solution is bringing CIF to life.</a:t>
            </a:r>
            <a:endParaRPr kumimoji="0" lang="en-SE" sz="1200" b="0" i="0" u="none" strike="noStrike" kern="1200" cap="none" spc="0" normalizeH="0" baseline="0" noProof="0" dirty="0">
              <a:ln>
                <a:noFill/>
              </a:ln>
              <a:solidFill>
                <a:prstClr val="white"/>
              </a:solidFill>
              <a:effectLst/>
              <a:uLnTx/>
              <a:uFillTx/>
              <a:latin typeface="Sweden Sans" panose="02000000000000000000"/>
              <a:ea typeface="+mn-ea"/>
              <a:cs typeface="+mn-cs"/>
            </a:endParaRPr>
          </a:p>
        </p:txBody>
      </p:sp>
      <p:sp>
        <p:nvSpPr>
          <p:cNvPr id="22" name="Rectangle 21">
            <a:extLst>
              <a:ext uri="{FF2B5EF4-FFF2-40B4-BE49-F238E27FC236}">
                <a16:creationId xmlns:a16="http://schemas.microsoft.com/office/drawing/2014/main" id="{3BC57D76-CB98-4394-A41C-45428CFFB5C3}"/>
              </a:ext>
            </a:extLst>
          </p:cNvPr>
          <p:cNvSpPr/>
          <p:nvPr/>
        </p:nvSpPr>
        <p:spPr>
          <a:xfrm>
            <a:off x="234959" y="4554564"/>
            <a:ext cx="2877006" cy="101566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In a packed session, we'll be looking at the best new features in the second release wave of 2019 for Dynamics 365 and the Power Platform. There will be demos! Good luck everyone!</a:t>
            </a:r>
            <a:endParaRPr kumimoji="0" lang="en-SE"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24" name="Straight Connector 23">
            <a:extLst>
              <a:ext uri="{FF2B5EF4-FFF2-40B4-BE49-F238E27FC236}">
                <a16:creationId xmlns:a16="http://schemas.microsoft.com/office/drawing/2014/main" id="{7AC26B7A-4CF1-43DA-8572-F5CC4890788A}"/>
              </a:ext>
            </a:extLst>
          </p:cNvPr>
          <p:cNvCxnSpPr/>
          <p:nvPr/>
        </p:nvCxnSpPr>
        <p:spPr>
          <a:xfrm>
            <a:off x="3106197" y="947971"/>
            <a:ext cx="0" cy="5305425"/>
          </a:xfrm>
          <a:prstGeom prst="line">
            <a:avLst/>
          </a:prstGeom>
          <a:ln>
            <a:solidFill>
              <a:srgbClr val="FECB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C6578EC-417C-4D58-996D-FA9AF28A9730}"/>
              </a:ext>
            </a:extLst>
          </p:cNvPr>
          <p:cNvCxnSpPr/>
          <p:nvPr/>
        </p:nvCxnSpPr>
        <p:spPr>
          <a:xfrm>
            <a:off x="5847969" y="947971"/>
            <a:ext cx="0" cy="5305425"/>
          </a:xfrm>
          <a:prstGeom prst="line">
            <a:avLst/>
          </a:prstGeom>
          <a:ln>
            <a:solidFill>
              <a:srgbClr val="FECB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1DA13D2-D990-4FA8-9C9D-B716A7385C68}"/>
              </a:ext>
            </a:extLst>
          </p:cNvPr>
          <p:cNvCxnSpPr/>
          <p:nvPr/>
        </p:nvCxnSpPr>
        <p:spPr>
          <a:xfrm>
            <a:off x="8707785" y="947971"/>
            <a:ext cx="0" cy="5305425"/>
          </a:xfrm>
          <a:prstGeom prst="line">
            <a:avLst/>
          </a:prstGeom>
          <a:ln>
            <a:solidFill>
              <a:srgbClr val="FECB00"/>
            </a:solidFill>
          </a:ln>
        </p:spPr>
        <p:style>
          <a:lnRef idx="1">
            <a:schemeClr val="accent1"/>
          </a:lnRef>
          <a:fillRef idx="0">
            <a:schemeClr val="accent1"/>
          </a:fillRef>
          <a:effectRef idx="0">
            <a:schemeClr val="accent1"/>
          </a:effectRef>
          <a:fontRef idx="minor">
            <a:schemeClr val="tx1"/>
          </a:fontRef>
        </p:style>
      </p:cxnSp>
      <p:sp>
        <p:nvSpPr>
          <p:cNvPr id="30" name="Subtitle 2">
            <a:extLst>
              <a:ext uri="{FF2B5EF4-FFF2-40B4-BE49-F238E27FC236}">
                <a16:creationId xmlns:a16="http://schemas.microsoft.com/office/drawing/2014/main" id="{83F61652-A342-4E93-89F6-B2C65D714E84}"/>
              </a:ext>
            </a:extLst>
          </p:cNvPr>
          <p:cNvSpPr txBox="1">
            <a:spLocks/>
          </p:cNvSpPr>
          <p:nvPr/>
        </p:nvSpPr>
        <p:spPr>
          <a:xfrm>
            <a:off x="234959" y="4108630"/>
            <a:ext cx="2762909" cy="3450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prstClr val="white"/>
                </a:solidFill>
                <a:effectLst/>
                <a:uLnTx/>
                <a:uFillTx/>
                <a:latin typeface="Sweden Sans" panose="02000000000000000000" pitchFamily="50" charset="0"/>
                <a:ea typeface="+mn-ea"/>
                <a:cs typeface="+mn-cs"/>
              </a:rPr>
              <a:t>Andrew Bibby</a:t>
            </a:r>
          </a:p>
        </p:txBody>
      </p:sp>
      <p:sp>
        <p:nvSpPr>
          <p:cNvPr id="31" name="Subtitle 2">
            <a:extLst>
              <a:ext uri="{FF2B5EF4-FFF2-40B4-BE49-F238E27FC236}">
                <a16:creationId xmlns:a16="http://schemas.microsoft.com/office/drawing/2014/main" id="{44D59232-6431-402B-AE13-FDE39620D279}"/>
              </a:ext>
            </a:extLst>
          </p:cNvPr>
          <p:cNvSpPr txBox="1">
            <a:spLocks/>
          </p:cNvSpPr>
          <p:nvPr/>
        </p:nvSpPr>
        <p:spPr>
          <a:xfrm>
            <a:off x="3055253" y="4109144"/>
            <a:ext cx="2762909" cy="3450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prstClr val="white"/>
                </a:solidFill>
                <a:effectLst/>
                <a:uLnTx/>
                <a:uFillTx/>
                <a:latin typeface="Sweden Sans" panose="02000000000000000000" pitchFamily="50" charset="0"/>
                <a:ea typeface="+mn-ea"/>
                <a:cs typeface="+mn-cs"/>
              </a:rPr>
              <a:t>Dan </a:t>
            </a:r>
            <a:r>
              <a:rPr kumimoji="0" lang="en-US" sz="1200" b="1" i="0" u="none" strike="noStrike" kern="1200" cap="none" spc="0" normalizeH="0" baseline="0" noProof="0" dirty="0" err="1">
                <a:ln>
                  <a:noFill/>
                </a:ln>
                <a:solidFill>
                  <a:prstClr val="white"/>
                </a:solidFill>
                <a:effectLst/>
                <a:uLnTx/>
                <a:uFillTx/>
                <a:latin typeface="Sweden Sans" panose="02000000000000000000" pitchFamily="50" charset="0"/>
                <a:ea typeface="+mn-ea"/>
                <a:cs typeface="+mn-cs"/>
              </a:rPr>
              <a:t>Bozesan</a:t>
            </a:r>
            <a:endParaRPr kumimoji="0" lang="en-US" sz="1200" b="1" i="0" u="none" strike="noStrike" kern="1200" cap="none" spc="0" normalizeH="0" baseline="0" noProof="0" dirty="0">
              <a:ln>
                <a:noFill/>
              </a:ln>
              <a:solidFill>
                <a:prstClr val="white"/>
              </a:solidFill>
              <a:effectLst/>
              <a:uLnTx/>
              <a:uFillTx/>
              <a:latin typeface="Sweden Sans" panose="02000000000000000000" pitchFamily="50" charset="0"/>
              <a:ea typeface="+mn-ea"/>
              <a:cs typeface="+mn-cs"/>
            </a:endParaRPr>
          </a:p>
        </p:txBody>
      </p:sp>
      <p:sp>
        <p:nvSpPr>
          <p:cNvPr id="32" name="Subtitle 2">
            <a:extLst>
              <a:ext uri="{FF2B5EF4-FFF2-40B4-BE49-F238E27FC236}">
                <a16:creationId xmlns:a16="http://schemas.microsoft.com/office/drawing/2014/main" id="{80406529-A7A7-42D5-8A6A-04102A771FEB}"/>
              </a:ext>
            </a:extLst>
          </p:cNvPr>
          <p:cNvSpPr txBox="1">
            <a:spLocks/>
          </p:cNvSpPr>
          <p:nvPr/>
        </p:nvSpPr>
        <p:spPr>
          <a:xfrm>
            <a:off x="5818162" y="4108630"/>
            <a:ext cx="2762909" cy="3450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prstClr val="white"/>
                </a:solidFill>
                <a:effectLst/>
                <a:uLnTx/>
                <a:uFillTx/>
                <a:latin typeface="Sweden Sans" panose="02000000000000000000" pitchFamily="50" charset="0"/>
                <a:ea typeface="+mn-ea"/>
                <a:cs typeface="+mn-cs"/>
              </a:rPr>
              <a:t>Keith </a:t>
            </a:r>
            <a:r>
              <a:rPr kumimoji="0" lang="en-US" sz="1200" b="1" i="0" u="none" strike="noStrike" kern="1200" cap="none" spc="0" normalizeH="0" baseline="0" noProof="0" dirty="0" err="1">
                <a:ln>
                  <a:noFill/>
                </a:ln>
                <a:solidFill>
                  <a:prstClr val="white"/>
                </a:solidFill>
                <a:effectLst/>
                <a:uLnTx/>
                <a:uFillTx/>
                <a:latin typeface="Sweden Sans" panose="02000000000000000000" pitchFamily="50" charset="0"/>
                <a:ea typeface="+mn-ea"/>
                <a:cs typeface="+mn-cs"/>
              </a:rPr>
              <a:t>Whatling</a:t>
            </a:r>
            <a:endParaRPr kumimoji="0" lang="en-US" sz="1200" b="1" i="0" u="none" strike="noStrike" kern="1200" cap="none" spc="0" normalizeH="0" baseline="0" noProof="0" dirty="0">
              <a:ln>
                <a:noFill/>
              </a:ln>
              <a:solidFill>
                <a:prstClr val="white"/>
              </a:solidFill>
              <a:effectLst/>
              <a:uLnTx/>
              <a:uFillTx/>
              <a:latin typeface="Sweden Sans" panose="02000000000000000000" pitchFamily="50" charset="0"/>
              <a:ea typeface="+mn-ea"/>
              <a:cs typeface="+mn-cs"/>
            </a:endParaRPr>
          </a:p>
        </p:txBody>
      </p:sp>
      <p:sp>
        <p:nvSpPr>
          <p:cNvPr id="33" name="Subtitle 2">
            <a:extLst>
              <a:ext uri="{FF2B5EF4-FFF2-40B4-BE49-F238E27FC236}">
                <a16:creationId xmlns:a16="http://schemas.microsoft.com/office/drawing/2014/main" id="{765C0E41-9FAB-4EAD-B855-72392B4DF99F}"/>
              </a:ext>
            </a:extLst>
          </p:cNvPr>
          <p:cNvSpPr txBox="1">
            <a:spLocks/>
          </p:cNvSpPr>
          <p:nvPr/>
        </p:nvSpPr>
        <p:spPr>
          <a:xfrm>
            <a:off x="9056211" y="4108630"/>
            <a:ext cx="2762909" cy="3450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prstClr val="white"/>
                </a:solidFill>
                <a:effectLst/>
                <a:uLnTx/>
                <a:uFillTx/>
                <a:latin typeface="Sweden Sans" panose="02000000000000000000" pitchFamily="50" charset="0"/>
                <a:ea typeface="+mn-ea"/>
                <a:cs typeface="+mn-cs"/>
              </a:rPr>
              <a:t>Ida </a:t>
            </a:r>
            <a:r>
              <a:rPr kumimoji="0" lang="en-US" sz="1200" b="1" i="0" u="none" strike="noStrike" kern="1200" cap="none" spc="0" normalizeH="0" baseline="0" noProof="0" dirty="0" err="1">
                <a:ln>
                  <a:noFill/>
                </a:ln>
                <a:solidFill>
                  <a:prstClr val="white"/>
                </a:solidFill>
                <a:effectLst/>
                <a:uLnTx/>
                <a:uFillTx/>
                <a:latin typeface="Sweden Sans" panose="02000000000000000000" pitchFamily="50" charset="0"/>
                <a:ea typeface="+mn-ea"/>
                <a:cs typeface="+mn-cs"/>
              </a:rPr>
              <a:t>Bergum</a:t>
            </a:r>
            <a:endParaRPr kumimoji="0" lang="en-US" sz="1200" b="1" i="0" u="none" strike="noStrike" kern="1200" cap="none" spc="0" normalizeH="0" baseline="0" noProof="0" dirty="0">
              <a:ln>
                <a:noFill/>
              </a:ln>
              <a:solidFill>
                <a:prstClr val="white"/>
              </a:solidFill>
              <a:effectLst/>
              <a:uLnTx/>
              <a:uFillTx/>
              <a:latin typeface="Sweden Sans" panose="02000000000000000000" pitchFamily="50" charset="0"/>
              <a:ea typeface="+mn-ea"/>
              <a:cs typeface="+mn-cs"/>
            </a:endParaRPr>
          </a:p>
        </p:txBody>
      </p:sp>
      <p:sp>
        <p:nvSpPr>
          <p:cNvPr id="38" name="Title 1">
            <a:extLst>
              <a:ext uri="{FF2B5EF4-FFF2-40B4-BE49-F238E27FC236}">
                <a16:creationId xmlns:a16="http://schemas.microsoft.com/office/drawing/2014/main" id="{C3DAB8CC-3132-4F0E-8CEF-84B5BB136054}"/>
              </a:ext>
            </a:extLst>
          </p:cNvPr>
          <p:cNvSpPr txBox="1">
            <a:spLocks/>
          </p:cNvSpPr>
          <p:nvPr/>
        </p:nvSpPr>
        <p:spPr>
          <a:xfrm>
            <a:off x="4534695" y="311588"/>
            <a:ext cx="7178842" cy="723691"/>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FECB00"/>
                </a:solidFill>
                <a:effectLst/>
                <a:uLnTx/>
                <a:uFillTx/>
                <a:latin typeface="Sweden Sans" panose="02000000000000000000" pitchFamily="50" charset="0"/>
                <a:ea typeface="+mj-ea"/>
                <a:cs typeface="+mj-cs"/>
              </a:rPr>
              <a:t>11:30-12:20</a:t>
            </a:r>
          </a:p>
        </p:txBody>
      </p:sp>
    </p:spTree>
    <p:extLst>
      <p:ext uri="{BB962C8B-B14F-4D97-AF65-F5344CB8AC3E}">
        <p14:creationId xmlns:p14="http://schemas.microsoft.com/office/powerpoint/2010/main" val="2648425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SS-2019-10.potx" id="{BBC43249-7EF8-4010-A40F-9911FE83E83E}" vid="{4A1564A1-9D7A-4C2E-9738-888EFA535631}"/>
    </a:ext>
  </a:extLst>
</a:theme>
</file>

<file path=ppt/theme/theme2.xml><?xml version="1.0" encoding="utf-8"?>
<a:theme xmlns:a="http://schemas.openxmlformats.org/drawingml/2006/main" name="CRM_Konsulterna_excel">
  <a:themeElements>
    <a:clrScheme name="CRM-Konsulterna">
      <a:dk1>
        <a:sysClr val="windowText" lastClr="000000"/>
      </a:dk1>
      <a:lt1>
        <a:sysClr val="window" lastClr="FFFFFF"/>
      </a:lt1>
      <a:dk2>
        <a:srgbClr val="44546A"/>
      </a:dk2>
      <a:lt2>
        <a:srgbClr val="E7E6E6"/>
      </a:lt2>
      <a:accent1>
        <a:srgbClr val="FF9933"/>
      </a:accent1>
      <a:accent2>
        <a:srgbClr val="684299"/>
      </a:accent2>
      <a:accent3>
        <a:srgbClr val="FF6347"/>
      </a:accent3>
      <a:accent4>
        <a:srgbClr val="8064A2"/>
      </a:accent4>
      <a:accent5>
        <a:srgbClr val="4BACC6"/>
      </a:accent5>
      <a:accent6>
        <a:srgbClr val="F79646"/>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A0A47EA2B4150E4B90D41ED2012346FD" ma:contentTypeVersion="11" ma:contentTypeDescription="Opprett et nytt dokument." ma:contentTypeScope="" ma:versionID="631704342f1f6cfe08732099b6aca5ef">
  <xsd:schema xmlns:xsd="http://www.w3.org/2001/XMLSchema" xmlns:xs="http://www.w3.org/2001/XMLSchema" xmlns:p="http://schemas.microsoft.com/office/2006/metadata/properties" xmlns:ns3="0c543c34-d147-4d91-a53e-ac16cc02745b" xmlns:ns4="8f8180fb-0d07-4472-84e0-fecb8e5aac2b" targetNamespace="http://schemas.microsoft.com/office/2006/metadata/properties" ma:root="true" ma:fieldsID="5228be2d7271077442604d6522acbe4a" ns3:_="" ns4:_="">
    <xsd:import namespace="0c543c34-d147-4d91-a53e-ac16cc02745b"/>
    <xsd:import namespace="8f8180fb-0d07-4472-84e0-fecb8e5aac2b"/>
    <xsd:element name="properties">
      <xsd:complexType>
        <xsd:sequence>
          <xsd:element name="documentManagement">
            <xsd:complexType>
              <xsd:all>
                <xsd:element ref="ns3:MediaServiceMetadata" minOccurs="0"/>
                <xsd:element ref="ns3:MediaServiceFastMetadata" minOccurs="0"/>
                <xsd:element ref="ns3:MediaServiceAutoTags" minOccurs="0"/>
                <xsd:element ref="ns4:SharedWithUsers" minOccurs="0"/>
                <xsd:element ref="ns4:SharedWithDetails" minOccurs="0"/>
                <xsd:element ref="ns4:SharingHintHash" minOccurs="0"/>
                <xsd:element ref="ns3:MediaServiceOCR" minOccurs="0"/>
                <xsd:element ref="ns3:MediaServiceDateTaken" minOccurs="0"/>
                <xsd:element ref="ns3:MediaServiceLoca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543c34-d147-4d91-a53e-ac16cc0274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f8180fb-0d07-4472-84e0-fecb8e5aac2b" elementFormDefault="qualified">
    <xsd:import namespace="http://schemas.microsoft.com/office/2006/documentManagement/types"/>
    <xsd:import namespace="http://schemas.microsoft.com/office/infopath/2007/PartnerControls"/>
    <xsd:element name="SharedWithUsers" ma:index="11"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Delingsdetaljer" ma:internalName="SharedWithDetails" ma:readOnly="true">
      <xsd:simpleType>
        <xsd:restriction base="dms:Note">
          <xsd:maxLength value="255"/>
        </xsd:restriction>
      </xsd:simpleType>
    </xsd:element>
    <xsd:element name="SharingHintHash" ma:index="13" nillable="true" ma:displayName="Hash for deling av tips"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CB41E38-C3F5-4700-9CC6-33FFD67AA1F5}">
  <ds:schemaRefs>
    <ds:schemaRef ds:uri="http://purl.org/dc/elements/1.1/"/>
    <ds:schemaRef ds:uri="http://www.w3.org/XML/1998/namespace"/>
    <ds:schemaRef ds:uri="http://schemas.microsoft.com/office/2006/documentManagement/types"/>
    <ds:schemaRef ds:uri="0c543c34-d147-4d91-a53e-ac16cc02745b"/>
    <ds:schemaRef ds:uri="http://schemas.microsoft.com/office/2006/metadata/properties"/>
    <ds:schemaRef ds:uri="http://purl.org/dc/dcmitype/"/>
    <ds:schemaRef ds:uri="http://purl.org/dc/terms/"/>
    <ds:schemaRef ds:uri="http://schemas.microsoft.com/office/infopath/2007/PartnerControls"/>
    <ds:schemaRef ds:uri="http://schemas.openxmlformats.org/package/2006/metadata/core-properties"/>
    <ds:schemaRef ds:uri="8f8180fb-0d07-4472-84e0-fecb8e5aac2b"/>
  </ds:schemaRefs>
</ds:datastoreItem>
</file>

<file path=customXml/itemProps2.xml><?xml version="1.0" encoding="utf-8"?>
<ds:datastoreItem xmlns:ds="http://schemas.openxmlformats.org/officeDocument/2006/customXml" ds:itemID="{2C17291C-FD53-4F3F-9085-43ACBAF22117}">
  <ds:schemaRefs>
    <ds:schemaRef ds:uri="http://schemas.microsoft.com/sharepoint/v3/contenttype/forms"/>
  </ds:schemaRefs>
</ds:datastoreItem>
</file>

<file path=customXml/itemProps3.xml><?xml version="1.0" encoding="utf-8"?>
<ds:datastoreItem xmlns:ds="http://schemas.openxmlformats.org/officeDocument/2006/customXml" ds:itemID="{536D8A83-BDB9-4143-A721-E19BDB3F90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c543c34-d147-4d91-a53e-ac16cc02745b"/>
    <ds:schemaRef ds:uri="8f8180fb-0d07-4472-84e0-fecb8e5aac2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1024</Words>
  <Application>Microsoft Office PowerPoint</Application>
  <PresentationFormat>Widescreen</PresentationFormat>
  <Paragraphs>202</Paragraphs>
  <Slides>32</Slides>
  <Notes>18</Notes>
  <HiddenSlides>0</HiddenSlides>
  <MMClips>0</MMClips>
  <ScaleCrop>false</ScaleCrop>
  <HeadingPairs>
    <vt:vector size="6" baseType="variant">
      <vt:variant>
        <vt:lpstr>Brukte skrifter</vt:lpstr>
      </vt:variant>
      <vt:variant>
        <vt:i4>4</vt:i4>
      </vt:variant>
      <vt:variant>
        <vt:lpstr>Tema</vt:lpstr>
      </vt:variant>
      <vt:variant>
        <vt:i4>2</vt:i4>
      </vt:variant>
      <vt:variant>
        <vt:lpstr>Lysbildetitler</vt:lpstr>
      </vt:variant>
      <vt:variant>
        <vt:i4>32</vt:i4>
      </vt:variant>
    </vt:vector>
  </HeadingPairs>
  <TitlesOfParts>
    <vt:vector size="38" baseType="lpstr">
      <vt:lpstr>Arial</vt:lpstr>
      <vt:lpstr>Calibri</vt:lpstr>
      <vt:lpstr>Calibri Light</vt:lpstr>
      <vt:lpstr>Sweden Sans</vt:lpstr>
      <vt:lpstr>Office-tema</vt:lpstr>
      <vt:lpstr>CRM_Konsulterna_excel</vt:lpstr>
      <vt:lpstr>The ABC of a  Talent project</vt:lpstr>
      <vt:lpstr>PowerPoint-presentasjon</vt:lpstr>
      <vt:lpstr>About me</vt:lpstr>
      <vt:lpstr>The first Talent project!</vt:lpstr>
      <vt:lpstr>What went wrong?</vt:lpstr>
      <vt:lpstr>Who is to blame?</vt:lpstr>
      <vt:lpstr> People</vt:lpstr>
      <vt:lpstr> People</vt:lpstr>
      <vt:lpstr> People</vt:lpstr>
      <vt:lpstr> People</vt:lpstr>
      <vt:lpstr>Old vs new</vt:lpstr>
      <vt:lpstr>Old vs new</vt:lpstr>
      <vt:lpstr>Underestimated the complexity of Talent</vt:lpstr>
      <vt:lpstr>Underestimated the system as the HR foundation</vt:lpstr>
      <vt:lpstr>What should you do?</vt:lpstr>
      <vt:lpstr>PowerPoint-presentasjon</vt:lpstr>
      <vt:lpstr>How entities are connected to each other</vt:lpstr>
      <vt:lpstr>Connected entities - job </vt:lpstr>
      <vt:lpstr>Connected entities - job </vt:lpstr>
      <vt:lpstr>Connected entities - position </vt:lpstr>
      <vt:lpstr>Connected entities - position </vt:lpstr>
      <vt:lpstr>Connected entities - Worker </vt:lpstr>
      <vt:lpstr>Connected entities - Worker </vt:lpstr>
      <vt:lpstr>New environment – Where?</vt:lpstr>
      <vt:lpstr>New environment – Problem?</vt:lpstr>
      <vt:lpstr>New environment – Done?</vt:lpstr>
      <vt:lpstr>New environment – Done!</vt:lpstr>
      <vt:lpstr>Become better by</vt:lpstr>
      <vt:lpstr>https://tinyurl.com/talentnews2october</vt:lpstr>
      <vt:lpstr>Contact information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ABC of a  Talent project</dc:title>
  <dc:creator>Malin Donoso Martnes</dc:creator>
  <cp:lastModifiedBy>Malin Donoso Martnes</cp:lastModifiedBy>
  <cp:revision>1</cp:revision>
  <dcterms:created xsi:type="dcterms:W3CDTF">2019-10-04T12:39:55Z</dcterms:created>
  <dcterms:modified xsi:type="dcterms:W3CDTF">2019-10-04T12:40:26Z</dcterms:modified>
</cp:coreProperties>
</file>