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sldIdLst>
    <p:sldId id="257" r:id="rId5"/>
    <p:sldId id="258" r:id="rId6"/>
    <p:sldId id="10300" r:id="rId7"/>
    <p:sldId id="270" r:id="rId8"/>
    <p:sldId id="10297" r:id="rId9"/>
    <p:sldId id="10265" r:id="rId10"/>
    <p:sldId id="10269" r:id="rId11"/>
    <p:sldId id="10268" r:id="rId12"/>
    <p:sldId id="1585" r:id="rId13"/>
    <p:sldId id="1563" r:id="rId14"/>
    <p:sldId id="10280" r:id="rId15"/>
    <p:sldId id="10270" r:id="rId16"/>
    <p:sldId id="10204" r:id="rId17"/>
    <p:sldId id="10209" r:id="rId18"/>
    <p:sldId id="10251" r:id="rId19"/>
    <p:sldId id="10271" r:id="rId20"/>
    <p:sldId id="8164" r:id="rId21"/>
    <p:sldId id="1588" r:id="rId22"/>
    <p:sldId id="10273" r:id="rId23"/>
    <p:sldId id="1565" r:id="rId24"/>
    <p:sldId id="1566" r:id="rId25"/>
    <p:sldId id="1596" r:id="rId26"/>
    <p:sldId id="1597" r:id="rId27"/>
    <p:sldId id="8171" r:id="rId28"/>
    <p:sldId id="10221" r:id="rId29"/>
    <p:sldId id="10220" r:id="rId30"/>
    <p:sldId id="10289" r:id="rId31"/>
    <p:sldId id="10293" r:id="rId32"/>
    <p:sldId id="10294" r:id="rId33"/>
    <p:sldId id="10295" r:id="rId34"/>
    <p:sldId id="10290" r:id="rId35"/>
    <p:sldId id="10292" r:id="rId36"/>
    <p:sldId id="10298" r:id="rId37"/>
    <p:sldId id="260" r:id="rId38"/>
    <p:sldId id="275" r:id="rId39"/>
    <p:sldId id="25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348CB5-F0CE-46C3-871F-7B10A0D16E6B}" v="227" dt="2020-02-25T19:27:40.3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54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n Donoso Martnes" userId="aaa39413-0bf8-4bfa-b97c-59b1dcfbf793" providerId="ADAL" clId="{97348CB5-F0CE-46C3-871F-7B10A0D16E6B}"/>
    <pc:docChg chg="undo custSel addSld delSld modSld addMainMaster delMainMaster">
      <pc:chgData name="Malin Donoso Martnes" userId="aaa39413-0bf8-4bfa-b97c-59b1dcfbf793" providerId="ADAL" clId="{97348CB5-F0CE-46C3-871F-7B10A0D16E6B}" dt="2020-02-25T19:28:15.683" v="900" actId="1076"/>
      <pc:docMkLst>
        <pc:docMk/>
      </pc:docMkLst>
      <pc:sldChg chg="modSp">
        <pc:chgData name="Malin Donoso Martnes" userId="aaa39413-0bf8-4bfa-b97c-59b1dcfbf793" providerId="ADAL" clId="{97348CB5-F0CE-46C3-871F-7B10A0D16E6B}" dt="2020-02-23T20:14:18.099" v="250" actId="1076"/>
        <pc:sldMkLst>
          <pc:docMk/>
          <pc:sldMk cId="2064217181" sldId="257"/>
        </pc:sldMkLst>
        <pc:spChg chg="mod">
          <ac:chgData name="Malin Donoso Martnes" userId="aaa39413-0bf8-4bfa-b97c-59b1dcfbf793" providerId="ADAL" clId="{97348CB5-F0CE-46C3-871F-7B10A0D16E6B}" dt="2020-02-23T20:14:18.099" v="250" actId="1076"/>
          <ac:spMkLst>
            <pc:docMk/>
            <pc:sldMk cId="2064217181" sldId="257"/>
            <ac:spMk id="22" creationId="{A665FA08-28F7-4A99-80F1-B49259F75653}"/>
          </ac:spMkLst>
        </pc:spChg>
        <pc:picChg chg="mod">
          <ac:chgData name="Malin Donoso Martnes" userId="aaa39413-0bf8-4bfa-b97c-59b1dcfbf793" providerId="ADAL" clId="{97348CB5-F0CE-46C3-871F-7B10A0D16E6B}" dt="2020-02-23T20:13:50.502" v="248" actId="1076"/>
          <ac:picMkLst>
            <pc:docMk/>
            <pc:sldMk cId="2064217181" sldId="257"/>
            <ac:picMk id="294" creationId="{F23966E2-21A1-4211-BBD2-BFD496AA3CFA}"/>
          </ac:picMkLst>
        </pc:picChg>
      </pc:sldChg>
      <pc:sldChg chg="modSp">
        <pc:chgData name="Malin Donoso Martnes" userId="aaa39413-0bf8-4bfa-b97c-59b1dcfbf793" providerId="ADAL" clId="{97348CB5-F0CE-46C3-871F-7B10A0D16E6B}" dt="2020-02-23T20:01:01.939" v="164" actId="20577"/>
        <pc:sldMkLst>
          <pc:docMk/>
          <pc:sldMk cId="3714853182" sldId="259"/>
        </pc:sldMkLst>
        <pc:spChg chg="mod">
          <ac:chgData name="Malin Donoso Martnes" userId="aaa39413-0bf8-4bfa-b97c-59b1dcfbf793" providerId="ADAL" clId="{97348CB5-F0CE-46C3-871F-7B10A0D16E6B}" dt="2020-02-23T20:01:01.939" v="164" actId="20577"/>
          <ac:spMkLst>
            <pc:docMk/>
            <pc:sldMk cId="3714853182" sldId="259"/>
            <ac:spMk id="21" creationId="{DAB16E09-6835-4B17-8EF5-40739D6399EB}"/>
          </ac:spMkLst>
        </pc:spChg>
      </pc:sldChg>
      <pc:sldChg chg="addSp delSp modSp">
        <pc:chgData name="Malin Donoso Martnes" userId="aaa39413-0bf8-4bfa-b97c-59b1dcfbf793" providerId="ADAL" clId="{97348CB5-F0CE-46C3-871F-7B10A0D16E6B}" dt="2020-02-25T19:26:45.761" v="886" actId="465"/>
        <pc:sldMkLst>
          <pc:docMk/>
          <pc:sldMk cId="2375032921" sldId="260"/>
        </pc:sldMkLst>
        <pc:spChg chg="mod">
          <ac:chgData name="Malin Donoso Martnes" userId="aaa39413-0bf8-4bfa-b97c-59b1dcfbf793" providerId="ADAL" clId="{97348CB5-F0CE-46C3-871F-7B10A0D16E6B}" dt="2020-02-25T19:04:30.410" v="731" actId="1076"/>
          <ac:spMkLst>
            <pc:docMk/>
            <pc:sldMk cId="2375032921" sldId="260"/>
            <ac:spMk id="4" creationId="{A9F15DD5-F5E6-4035-84E8-29892C10EC73}"/>
          </ac:spMkLst>
        </pc:spChg>
        <pc:spChg chg="add del mod">
          <ac:chgData name="Malin Donoso Martnes" userId="aaa39413-0bf8-4bfa-b97c-59b1dcfbf793" providerId="ADAL" clId="{97348CB5-F0CE-46C3-871F-7B10A0D16E6B}" dt="2020-02-25T19:15:46.145" v="756" actId="478"/>
          <ac:spMkLst>
            <pc:docMk/>
            <pc:sldMk cId="2375032921" sldId="260"/>
            <ac:spMk id="5" creationId="{98E60BCD-A3CB-4BA3-BBB8-74C9489A3434}"/>
          </ac:spMkLst>
        </pc:spChg>
        <pc:spChg chg="mod">
          <ac:chgData name="Malin Donoso Martnes" userId="aaa39413-0bf8-4bfa-b97c-59b1dcfbf793" providerId="ADAL" clId="{97348CB5-F0CE-46C3-871F-7B10A0D16E6B}" dt="2020-02-25T19:08:45.305" v="750" actId="1076"/>
          <ac:spMkLst>
            <pc:docMk/>
            <pc:sldMk cId="2375032921" sldId="260"/>
            <ac:spMk id="7" creationId="{D540C319-4748-4B12-A9CE-3FB581C15233}"/>
          </ac:spMkLst>
        </pc:spChg>
        <pc:spChg chg="mod">
          <ac:chgData name="Malin Donoso Martnes" userId="aaa39413-0bf8-4bfa-b97c-59b1dcfbf793" providerId="ADAL" clId="{97348CB5-F0CE-46C3-871F-7B10A0D16E6B}" dt="2020-02-25T19:26:24.772" v="885" actId="1076"/>
          <ac:spMkLst>
            <pc:docMk/>
            <pc:sldMk cId="2375032921" sldId="260"/>
            <ac:spMk id="8" creationId="{90D53112-45BB-4361-A03F-EE35B73E198B}"/>
          </ac:spMkLst>
        </pc:spChg>
        <pc:spChg chg="mod topLvl">
          <ac:chgData name="Malin Donoso Martnes" userId="aaa39413-0bf8-4bfa-b97c-59b1dcfbf793" providerId="ADAL" clId="{97348CB5-F0CE-46C3-871F-7B10A0D16E6B}" dt="2020-02-25T19:26:18.213" v="884" actId="164"/>
          <ac:spMkLst>
            <pc:docMk/>
            <pc:sldMk cId="2375032921" sldId="260"/>
            <ac:spMk id="31" creationId="{ED929CB6-4482-43CF-9B54-DB6689F669A1}"/>
          </ac:spMkLst>
        </pc:spChg>
        <pc:spChg chg="add mod">
          <ac:chgData name="Malin Donoso Martnes" userId="aaa39413-0bf8-4bfa-b97c-59b1dcfbf793" providerId="ADAL" clId="{97348CB5-F0CE-46C3-871F-7B10A0D16E6B}" dt="2020-02-25T19:20:41.495" v="854" actId="554"/>
          <ac:spMkLst>
            <pc:docMk/>
            <pc:sldMk cId="2375032921" sldId="260"/>
            <ac:spMk id="36" creationId="{622184A5-8E41-49F5-A093-EE2510CD66A5}"/>
          </ac:spMkLst>
        </pc:spChg>
        <pc:spChg chg="mod topLvl">
          <ac:chgData name="Malin Donoso Martnes" userId="aaa39413-0bf8-4bfa-b97c-59b1dcfbf793" providerId="ADAL" clId="{97348CB5-F0CE-46C3-871F-7B10A0D16E6B}" dt="2020-02-25T19:20:00.128" v="848" actId="554"/>
          <ac:spMkLst>
            <pc:docMk/>
            <pc:sldMk cId="2375032921" sldId="260"/>
            <ac:spMk id="49" creationId="{1C38F361-20DD-4672-B736-5951B1A40694}"/>
          </ac:spMkLst>
        </pc:spChg>
        <pc:spChg chg="mod topLvl">
          <ac:chgData name="Malin Donoso Martnes" userId="aaa39413-0bf8-4bfa-b97c-59b1dcfbf793" providerId="ADAL" clId="{97348CB5-F0CE-46C3-871F-7B10A0D16E6B}" dt="2020-02-25T19:20:13.455" v="849" actId="554"/>
          <ac:spMkLst>
            <pc:docMk/>
            <pc:sldMk cId="2375032921" sldId="260"/>
            <ac:spMk id="53" creationId="{81DD71A5-D5F2-4272-B2C7-867D69DA59E8}"/>
          </ac:spMkLst>
        </pc:spChg>
        <pc:spChg chg="mod topLvl">
          <ac:chgData name="Malin Donoso Martnes" userId="aaa39413-0bf8-4bfa-b97c-59b1dcfbf793" providerId="ADAL" clId="{97348CB5-F0CE-46C3-871F-7B10A0D16E6B}" dt="2020-02-25T19:20:27.659" v="852" actId="554"/>
          <ac:spMkLst>
            <pc:docMk/>
            <pc:sldMk cId="2375032921" sldId="260"/>
            <ac:spMk id="69" creationId="{F5A93247-F25D-46CD-95CB-152771018065}"/>
          </ac:spMkLst>
        </pc:spChg>
        <pc:grpChg chg="add mod">
          <ac:chgData name="Malin Donoso Martnes" userId="aaa39413-0bf8-4bfa-b97c-59b1dcfbf793" providerId="ADAL" clId="{97348CB5-F0CE-46C3-871F-7B10A0D16E6B}" dt="2020-02-25T19:26:45.761" v="886" actId="465"/>
          <ac:grpSpMkLst>
            <pc:docMk/>
            <pc:sldMk cId="2375032921" sldId="260"/>
            <ac:grpSpMk id="9" creationId="{D867969A-7909-4151-811C-E545678BD2CA}"/>
          </ac:grpSpMkLst>
        </pc:grpChg>
        <pc:grpChg chg="add mod">
          <ac:chgData name="Malin Donoso Martnes" userId="aaa39413-0bf8-4bfa-b97c-59b1dcfbf793" providerId="ADAL" clId="{97348CB5-F0CE-46C3-871F-7B10A0D16E6B}" dt="2020-02-25T19:26:45.761" v="886" actId="465"/>
          <ac:grpSpMkLst>
            <pc:docMk/>
            <pc:sldMk cId="2375032921" sldId="260"/>
            <ac:grpSpMk id="11" creationId="{293C5100-C309-4787-B1E5-191AD859F2DF}"/>
          </ac:grpSpMkLst>
        </pc:grpChg>
        <pc:grpChg chg="add mod">
          <ac:chgData name="Malin Donoso Martnes" userId="aaa39413-0bf8-4bfa-b97c-59b1dcfbf793" providerId="ADAL" clId="{97348CB5-F0CE-46C3-871F-7B10A0D16E6B}" dt="2020-02-25T19:26:45.761" v="886" actId="465"/>
          <ac:grpSpMkLst>
            <pc:docMk/>
            <pc:sldMk cId="2375032921" sldId="260"/>
            <ac:grpSpMk id="15" creationId="{19C27F9E-F6EE-44D4-92FA-A60B9C9F293C}"/>
          </ac:grpSpMkLst>
        </pc:grpChg>
        <pc:grpChg chg="add del mod">
          <ac:chgData name="Malin Donoso Martnes" userId="aaa39413-0bf8-4bfa-b97c-59b1dcfbf793" providerId="ADAL" clId="{97348CB5-F0CE-46C3-871F-7B10A0D16E6B}" dt="2020-02-25T19:23:04.067" v="857" actId="165"/>
          <ac:grpSpMkLst>
            <pc:docMk/>
            <pc:sldMk cId="2375032921" sldId="260"/>
            <ac:grpSpMk id="16" creationId="{75A021BD-0331-4E70-8D66-51868A38FEE3}"/>
          </ac:grpSpMkLst>
        </pc:grpChg>
        <pc:grpChg chg="add mod">
          <ac:chgData name="Malin Donoso Martnes" userId="aaa39413-0bf8-4bfa-b97c-59b1dcfbf793" providerId="ADAL" clId="{97348CB5-F0CE-46C3-871F-7B10A0D16E6B}" dt="2020-02-25T19:26:45.761" v="886" actId="465"/>
          <ac:grpSpMkLst>
            <pc:docMk/>
            <pc:sldMk cId="2375032921" sldId="260"/>
            <ac:grpSpMk id="17" creationId="{B4BAF634-C160-424E-A7ED-0832DDBBAF9A}"/>
          </ac:grpSpMkLst>
        </pc:grpChg>
        <pc:grpChg chg="add mod">
          <ac:chgData name="Malin Donoso Martnes" userId="aaa39413-0bf8-4bfa-b97c-59b1dcfbf793" providerId="ADAL" clId="{97348CB5-F0CE-46C3-871F-7B10A0D16E6B}" dt="2020-02-25T19:26:45.761" v="886" actId="465"/>
          <ac:grpSpMkLst>
            <pc:docMk/>
            <pc:sldMk cId="2375032921" sldId="260"/>
            <ac:grpSpMk id="18" creationId="{1CF9D92B-DEE3-485E-973F-DB49430E6A19}"/>
          </ac:grpSpMkLst>
        </pc:grpChg>
        <pc:grpChg chg="add del mod">
          <ac:chgData name="Malin Donoso Martnes" userId="aaa39413-0bf8-4bfa-b97c-59b1dcfbf793" providerId="ADAL" clId="{97348CB5-F0CE-46C3-871F-7B10A0D16E6B}" dt="2020-02-25T19:05:23.557" v="734" actId="165"/>
          <ac:grpSpMkLst>
            <pc:docMk/>
            <pc:sldMk cId="2375032921" sldId="260"/>
            <ac:grpSpMk id="30" creationId="{A265A9B5-DF4F-45A6-850E-4F09B8B6D7D1}"/>
          </ac:grpSpMkLst>
        </pc:grpChg>
        <pc:grpChg chg="del">
          <ac:chgData name="Malin Donoso Martnes" userId="aaa39413-0bf8-4bfa-b97c-59b1dcfbf793" providerId="ADAL" clId="{97348CB5-F0CE-46C3-871F-7B10A0D16E6B}" dt="2020-02-25T19:18:05.422" v="780" actId="165"/>
          <ac:grpSpMkLst>
            <pc:docMk/>
            <pc:sldMk cId="2375032921" sldId="260"/>
            <ac:grpSpMk id="50" creationId="{7AE1CAFB-7121-4EF8-A81F-A2B7ECE208DD}"/>
          </ac:grpSpMkLst>
        </pc:grpChg>
        <pc:grpChg chg="del">
          <ac:chgData name="Malin Donoso Martnes" userId="aaa39413-0bf8-4bfa-b97c-59b1dcfbf793" providerId="ADAL" clId="{97348CB5-F0CE-46C3-871F-7B10A0D16E6B}" dt="2020-02-25T19:18:22.586" v="782" actId="165"/>
          <ac:grpSpMkLst>
            <pc:docMk/>
            <pc:sldMk cId="2375032921" sldId="260"/>
            <ac:grpSpMk id="51" creationId="{06AAAD12-B00F-4F7A-AD4F-CFAEF6FC3659}"/>
          </ac:grpSpMkLst>
        </pc:grpChg>
        <pc:grpChg chg="del">
          <ac:chgData name="Malin Donoso Martnes" userId="aaa39413-0bf8-4bfa-b97c-59b1dcfbf793" providerId="ADAL" clId="{97348CB5-F0CE-46C3-871F-7B10A0D16E6B}" dt="2020-02-23T20:01:57.083" v="230" actId="478"/>
          <ac:grpSpMkLst>
            <pc:docMk/>
            <pc:sldMk cId="2375032921" sldId="260"/>
            <ac:grpSpMk id="58" creationId="{8F9888FD-67C0-40BA-AB6A-B153DD44D166}"/>
          </ac:grpSpMkLst>
        </pc:grpChg>
        <pc:grpChg chg="del">
          <ac:chgData name="Malin Donoso Martnes" userId="aaa39413-0bf8-4bfa-b97c-59b1dcfbf793" providerId="ADAL" clId="{97348CB5-F0CE-46C3-871F-7B10A0D16E6B}" dt="2020-02-23T20:01:41.332" v="227" actId="478"/>
          <ac:grpSpMkLst>
            <pc:docMk/>
            <pc:sldMk cId="2375032921" sldId="260"/>
            <ac:grpSpMk id="61" creationId="{8C28835B-9B61-4895-8675-98D357787A81}"/>
          </ac:grpSpMkLst>
        </pc:grpChg>
        <pc:grpChg chg="del">
          <ac:chgData name="Malin Donoso Martnes" userId="aaa39413-0bf8-4bfa-b97c-59b1dcfbf793" providerId="ADAL" clId="{97348CB5-F0CE-46C3-871F-7B10A0D16E6B}" dt="2020-02-23T20:01:48.066" v="228" actId="478"/>
          <ac:grpSpMkLst>
            <pc:docMk/>
            <pc:sldMk cId="2375032921" sldId="260"/>
            <ac:grpSpMk id="64" creationId="{965FB287-37D0-46A8-BD6E-69AA22BA4905}"/>
          </ac:grpSpMkLst>
        </pc:grpChg>
        <pc:grpChg chg="del mod">
          <ac:chgData name="Malin Donoso Martnes" userId="aaa39413-0bf8-4bfa-b97c-59b1dcfbf793" providerId="ADAL" clId="{97348CB5-F0CE-46C3-871F-7B10A0D16E6B}" dt="2020-02-25T19:18:10.803" v="781" actId="165"/>
          <ac:grpSpMkLst>
            <pc:docMk/>
            <pc:sldMk cId="2375032921" sldId="260"/>
            <ac:grpSpMk id="67" creationId="{F46A9BE3-10CB-4264-B2FC-70D3F0D41AA4}"/>
          </ac:grpSpMkLst>
        </pc:grpChg>
        <pc:grpChg chg="del">
          <ac:chgData name="Malin Donoso Martnes" userId="aaa39413-0bf8-4bfa-b97c-59b1dcfbf793" providerId="ADAL" clId="{97348CB5-F0CE-46C3-871F-7B10A0D16E6B}" dt="2020-02-23T20:01:53.902" v="229" actId="478"/>
          <ac:grpSpMkLst>
            <pc:docMk/>
            <pc:sldMk cId="2375032921" sldId="260"/>
            <ac:grpSpMk id="70" creationId="{13CABAA5-AC75-40C0-93C2-29880AB50317}"/>
          </ac:grpSpMkLst>
        </pc:grpChg>
        <pc:picChg chg="add mod">
          <ac:chgData name="Malin Donoso Martnes" userId="aaa39413-0bf8-4bfa-b97c-59b1dcfbf793" providerId="ADAL" clId="{97348CB5-F0CE-46C3-871F-7B10A0D16E6B}" dt="2020-02-25T19:20:41.495" v="854" actId="554"/>
          <ac:picMkLst>
            <pc:docMk/>
            <pc:sldMk cId="2375032921" sldId="260"/>
            <ac:picMk id="3" creationId="{31AB8B62-BC9E-4D53-8F7E-7DA1667174C5}"/>
          </ac:picMkLst>
        </pc:picChg>
        <pc:picChg chg="mod topLvl modCrop">
          <ac:chgData name="Malin Donoso Martnes" userId="aaa39413-0bf8-4bfa-b97c-59b1dcfbf793" providerId="ADAL" clId="{97348CB5-F0CE-46C3-871F-7B10A0D16E6B}" dt="2020-02-25T19:26:18.213" v="884" actId="164"/>
          <ac:picMkLst>
            <pc:docMk/>
            <pc:sldMk cId="2375032921" sldId="260"/>
            <ac:picMk id="32" creationId="{E488CC5D-4041-49C2-910E-D365A0CB6C9E}"/>
          </ac:picMkLst>
        </pc:picChg>
        <pc:picChg chg="mod topLvl">
          <ac:chgData name="Malin Donoso Martnes" userId="aaa39413-0bf8-4bfa-b97c-59b1dcfbf793" providerId="ADAL" clId="{97348CB5-F0CE-46C3-871F-7B10A0D16E6B}" dt="2020-02-25T19:20:00.128" v="848" actId="554"/>
          <ac:picMkLst>
            <pc:docMk/>
            <pc:sldMk cId="2375032921" sldId="260"/>
            <ac:picMk id="48" creationId="{9F832C1C-473E-414C-80CE-E654C89109E6}"/>
          </ac:picMkLst>
        </pc:picChg>
        <pc:picChg chg="mod topLvl">
          <ac:chgData name="Malin Donoso Martnes" userId="aaa39413-0bf8-4bfa-b97c-59b1dcfbf793" providerId="ADAL" clId="{97348CB5-F0CE-46C3-871F-7B10A0D16E6B}" dt="2020-02-25T19:20:13.455" v="849" actId="554"/>
          <ac:picMkLst>
            <pc:docMk/>
            <pc:sldMk cId="2375032921" sldId="260"/>
            <ac:picMk id="52" creationId="{B1FDC35B-8CB4-4807-A766-4BED58940EB1}"/>
          </ac:picMkLst>
        </pc:picChg>
        <pc:picChg chg="mod topLvl">
          <ac:chgData name="Malin Donoso Martnes" userId="aaa39413-0bf8-4bfa-b97c-59b1dcfbf793" providerId="ADAL" clId="{97348CB5-F0CE-46C3-871F-7B10A0D16E6B}" dt="2020-02-25T19:20:27.659" v="852" actId="554"/>
          <ac:picMkLst>
            <pc:docMk/>
            <pc:sldMk cId="2375032921" sldId="260"/>
            <ac:picMk id="68" creationId="{62BBD063-CE98-4308-B93B-8064280E9EF2}"/>
          </ac:picMkLst>
        </pc:picChg>
      </pc:sldChg>
      <pc:sldChg chg="del">
        <pc:chgData name="Malin Donoso Martnes" userId="aaa39413-0bf8-4bfa-b97c-59b1dcfbf793" providerId="ADAL" clId="{97348CB5-F0CE-46C3-871F-7B10A0D16E6B}" dt="2020-02-23T19:59:19.991" v="156" actId="47"/>
        <pc:sldMkLst>
          <pc:docMk/>
          <pc:sldMk cId="335801099" sldId="261"/>
        </pc:sldMkLst>
      </pc:sldChg>
      <pc:sldChg chg="modSp del">
        <pc:chgData name="Malin Donoso Martnes" userId="aaa39413-0bf8-4bfa-b97c-59b1dcfbf793" providerId="ADAL" clId="{97348CB5-F0CE-46C3-871F-7B10A0D16E6B}" dt="2020-02-25T17:42:56.840" v="372" actId="47"/>
        <pc:sldMkLst>
          <pc:docMk/>
          <pc:sldMk cId="2406134706" sldId="262"/>
        </pc:sldMkLst>
        <pc:spChg chg="mod">
          <ac:chgData name="Malin Donoso Martnes" userId="aaa39413-0bf8-4bfa-b97c-59b1dcfbf793" providerId="ADAL" clId="{97348CB5-F0CE-46C3-871F-7B10A0D16E6B}" dt="2020-02-23T20:54:02.992" v="325" actId="20577"/>
          <ac:spMkLst>
            <pc:docMk/>
            <pc:sldMk cId="2406134706" sldId="262"/>
            <ac:spMk id="3" creationId="{6029C6AA-9215-43F7-A45C-F2CCAC6DFC96}"/>
          </ac:spMkLst>
        </pc:spChg>
        <pc:spChg chg="mod">
          <ac:chgData name="Malin Donoso Martnes" userId="aaa39413-0bf8-4bfa-b97c-59b1dcfbf793" providerId="ADAL" clId="{97348CB5-F0CE-46C3-871F-7B10A0D16E6B}" dt="2020-02-25T17:42:38.414" v="369" actId="14100"/>
          <ac:spMkLst>
            <pc:docMk/>
            <pc:sldMk cId="2406134706" sldId="262"/>
            <ac:spMk id="8" creationId="{BF7BC596-0047-42EB-81AE-1EE26A0DC995}"/>
          </ac:spMkLst>
        </pc:spChg>
      </pc:sldChg>
      <pc:sldChg chg="addSp delSp modSp del">
        <pc:chgData name="Malin Donoso Martnes" userId="aaa39413-0bf8-4bfa-b97c-59b1dcfbf793" providerId="ADAL" clId="{97348CB5-F0CE-46C3-871F-7B10A0D16E6B}" dt="2020-02-23T19:35:02.048" v="141" actId="47"/>
        <pc:sldMkLst>
          <pc:docMk/>
          <pc:sldMk cId="1637856090" sldId="268"/>
        </pc:sldMkLst>
        <pc:spChg chg="mod topLvl">
          <ac:chgData name="Malin Donoso Martnes" userId="aaa39413-0bf8-4bfa-b97c-59b1dcfbf793" providerId="ADAL" clId="{97348CB5-F0CE-46C3-871F-7B10A0D16E6B}" dt="2020-02-23T18:01:43.956" v="8" actId="165"/>
          <ac:spMkLst>
            <pc:docMk/>
            <pc:sldMk cId="1637856090" sldId="268"/>
            <ac:spMk id="149" creationId="{C5E66494-B4BC-4A4F-B156-8C6179EBB0F5}"/>
          </ac:spMkLst>
        </pc:spChg>
        <pc:spChg chg="mod topLvl">
          <ac:chgData name="Malin Donoso Martnes" userId="aaa39413-0bf8-4bfa-b97c-59b1dcfbf793" providerId="ADAL" clId="{97348CB5-F0CE-46C3-871F-7B10A0D16E6B}" dt="2020-02-23T18:01:43.956" v="8" actId="165"/>
          <ac:spMkLst>
            <pc:docMk/>
            <pc:sldMk cId="1637856090" sldId="268"/>
            <ac:spMk id="424" creationId="{D7ACE515-296D-42E7-9F37-54FE2124A0E6}"/>
          </ac:spMkLst>
        </pc:spChg>
        <pc:grpChg chg="add del mod">
          <ac:chgData name="Malin Donoso Martnes" userId="aaa39413-0bf8-4bfa-b97c-59b1dcfbf793" providerId="ADAL" clId="{97348CB5-F0CE-46C3-871F-7B10A0D16E6B}" dt="2020-02-23T18:01:43.956" v="8" actId="165"/>
          <ac:grpSpMkLst>
            <pc:docMk/>
            <pc:sldMk cId="1637856090" sldId="268"/>
            <ac:grpSpMk id="22" creationId="{E035D893-1E64-49BE-9343-9433A7031442}"/>
          </ac:grpSpMkLst>
        </pc:grpChg>
        <pc:picChg chg="mod topLvl">
          <ac:chgData name="Malin Donoso Martnes" userId="aaa39413-0bf8-4bfa-b97c-59b1dcfbf793" providerId="ADAL" clId="{97348CB5-F0CE-46C3-871F-7B10A0D16E6B}" dt="2020-02-23T18:02:16.956" v="10" actId="14826"/>
          <ac:picMkLst>
            <pc:docMk/>
            <pc:sldMk cId="1637856090" sldId="268"/>
            <ac:picMk id="152" creationId="{B4A17DCD-994E-49A7-9A1F-05E79DB7D22F}"/>
          </ac:picMkLst>
        </pc:picChg>
      </pc:sldChg>
      <pc:sldChg chg="addSp delSp modSp">
        <pc:chgData name="Malin Donoso Martnes" userId="aaa39413-0bf8-4bfa-b97c-59b1dcfbf793" providerId="ADAL" clId="{97348CB5-F0CE-46C3-871F-7B10A0D16E6B}" dt="2020-02-25T19:27:36.525" v="889" actId="1076"/>
        <pc:sldMkLst>
          <pc:docMk/>
          <pc:sldMk cId="2764814566" sldId="270"/>
        </pc:sldMkLst>
        <pc:spChg chg="add del mod">
          <ac:chgData name="Malin Donoso Martnes" userId="aaa39413-0bf8-4bfa-b97c-59b1dcfbf793" providerId="ADAL" clId="{97348CB5-F0CE-46C3-871F-7B10A0D16E6B}" dt="2020-02-25T18:08:16.554" v="519"/>
          <ac:spMkLst>
            <pc:docMk/>
            <pc:sldMk cId="2764814566" sldId="270"/>
            <ac:spMk id="2" creationId="{8F806717-DF43-47C3-BC70-1B99259867B8}"/>
          </ac:spMkLst>
        </pc:spChg>
        <pc:spChg chg="add mod">
          <ac:chgData name="Malin Donoso Martnes" userId="aaa39413-0bf8-4bfa-b97c-59b1dcfbf793" providerId="ADAL" clId="{97348CB5-F0CE-46C3-871F-7B10A0D16E6B}" dt="2020-02-25T18:17:02.105" v="675" actId="1076"/>
          <ac:spMkLst>
            <pc:docMk/>
            <pc:sldMk cId="2764814566" sldId="270"/>
            <ac:spMk id="3" creationId="{C93CA017-2682-43E0-8D00-54DBEA3DFCBC}"/>
          </ac:spMkLst>
        </pc:spChg>
        <pc:spChg chg="add mod">
          <ac:chgData name="Malin Donoso Martnes" userId="aaa39413-0bf8-4bfa-b97c-59b1dcfbf793" providerId="ADAL" clId="{97348CB5-F0CE-46C3-871F-7B10A0D16E6B}" dt="2020-02-25T18:17:10.555" v="678" actId="1076"/>
          <ac:spMkLst>
            <pc:docMk/>
            <pc:sldMk cId="2764814566" sldId="270"/>
            <ac:spMk id="4" creationId="{E2D658B2-5926-4E07-AEB7-964299DE0E61}"/>
          </ac:spMkLst>
        </pc:spChg>
        <pc:spChg chg="add del mod">
          <ac:chgData name="Malin Donoso Martnes" userId="aaa39413-0bf8-4bfa-b97c-59b1dcfbf793" providerId="ADAL" clId="{97348CB5-F0CE-46C3-871F-7B10A0D16E6B}" dt="2020-02-25T18:21:10.299" v="708" actId="1036"/>
          <ac:spMkLst>
            <pc:docMk/>
            <pc:sldMk cId="2764814566" sldId="270"/>
            <ac:spMk id="6" creationId="{D4A7B7EA-D494-4197-931D-132662DB0BBE}"/>
          </ac:spMkLst>
        </pc:spChg>
        <pc:spChg chg="add mod">
          <ac:chgData name="Malin Donoso Martnes" userId="aaa39413-0bf8-4bfa-b97c-59b1dcfbf793" providerId="ADAL" clId="{97348CB5-F0CE-46C3-871F-7B10A0D16E6B}" dt="2020-02-25T18:13:50.189" v="611" actId="1076"/>
          <ac:spMkLst>
            <pc:docMk/>
            <pc:sldMk cId="2764814566" sldId="270"/>
            <ac:spMk id="7" creationId="{13FC47B6-C785-4507-9A4F-7E940AB83530}"/>
          </ac:spMkLst>
        </pc:spChg>
        <pc:spChg chg="mod">
          <ac:chgData name="Malin Donoso Martnes" userId="aaa39413-0bf8-4bfa-b97c-59b1dcfbf793" providerId="ADAL" clId="{97348CB5-F0CE-46C3-871F-7B10A0D16E6B}" dt="2020-02-25T18:19:44.194" v="680" actId="1076"/>
          <ac:spMkLst>
            <pc:docMk/>
            <pc:sldMk cId="2764814566" sldId="270"/>
            <ac:spMk id="157" creationId="{D433BCDB-B560-44DB-B61A-FCAB5C69F1B2}"/>
          </ac:spMkLst>
        </pc:spChg>
        <pc:spChg chg="mod">
          <ac:chgData name="Malin Donoso Martnes" userId="aaa39413-0bf8-4bfa-b97c-59b1dcfbf793" providerId="ADAL" clId="{97348CB5-F0CE-46C3-871F-7B10A0D16E6B}" dt="2020-02-25T19:27:30.519" v="888" actId="1076"/>
          <ac:spMkLst>
            <pc:docMk/>
            <pc:sldMk cId="2764814566" sldId="270"/>
            <ac:spMk id="159" creationId="{170E70ED-F28B-41C1-B974-F607988A47EF}"/>
          </ac:spMkLst>
        </pc:spChg>
        <pc:spChg chg="del topLvl">
          <ac:chgData name="Malin Donoso Martnes" userId="aaa39413-0bf8-4bfa-b97c-59b1dcfbf793" providerId="ADAL" clId="{97348CB5-F0CE-46C3-871F-7B10A0D16E6B}" dt="2020-02-25T18:00:26.362" v="507" actId="478"/>
          <ac:spMkLst>
            <pc:docMk/>
            <pc:sldMk cId="2764814566" sldId="270"/>
            <ac:spMk id="161" creationId="{E9EFD739-01C3-4B48-8FA8-3D2F062B5346}"/>
          </ac:spMkLst>
        </pc:spChg>
        <pc:spChg chg="del topLvl">
          <ac:chgData name="Malin Donoso Martnes" userId="aaa39413-0bf8-4bfa-b97c-59b1dcfbf793" providerId="ADAL" clId="{97348CB5-F0CE-46C3-871F-7B10A0D16E6B}" dt="2020-02-25T18:00:33.259" v="510" actId="478"/>
          <ac:spMkLst>
            <pc:docMk/>
            <pc:sldMk cId="2764814566" sldId="270"/>
            <ac:spMk id="162" creationId="{FD05CE9A-EE3C-4F4F-9DD9-5CEEB9FC1089}"/>
          </ac:spMkLst>
        </pc:spChg>
        <pc:spChg chg="del topLvl">
          <ac:chgData name="Malin Donoso Martnes" userId="aaa39413-0bf8-4bfa-b97c-59b1dcfbf793" providerId="ADAL" clId="{97348CB5-F0CE-46C3-871F-7B10A0D16E6B}" dt="2020-02-25T18:00:35.902" v="511" actId="478"/>
          <ac:spMkLst>
            <pc:docMk/>
            <pc:sldMk cId="2764814566" sldId="270"/>
            <ac:spMk id="163" creationId="{ABB3EA67-F631-45C1-87BD-D37700A77F51}"/>
          </ac:spMkLst>
        </pc:spChg>
        <pc:spChg chg="mod">
          <ac:chgData name="Malin Donoso Martnes" userId="aaa39413-0bf8-4bfa-b97c-59b1dcfbf793" providerId="ADAL" clId="{97348CB5-F0CE-46C3-871F-7B10A0D16E6B}" dt="2020-02-25T18:20:13.389" v="681" actId="14100"/>
          <ac:spMkLst>
            <pc:docMk/>
            <pc:sldMk cId="2764814566" sldId="270"/>
            <ac:spMk id="167" creationId="{B88789AD-D6D2-4431-92CB-A8A490844EFE}"/>
          </ac:spMkLst>
        </pc:spChg>
        <pc:spChg chg="add del">
          <ac:chgData name="Malin Donoso Martnes" userId="aaa39413-0bf8-4bfa-b97c-59b1dcfbf793" providerId="ADAL" clId="{97348CB5-F0CE-46C3-871F-7B10A0D16E6B}" dt="2020-02-25T18:20:17.070" v="683"/>
          <ac:spMkLst>
            <pc:docMk/>
            <pc:sldMk cId="2764814566" sldId="270"/>
            <ac:spMk id="168" creationId="{0AD2800A-8F13-4D49-A01E-42883D3B0D19}"/>
          </ac:spMkLst>
        </pc:spChg>
        <pc:spChg chg="add del mod">
          <ac:chgData name="Malin Donoso Martnes" userId="aaa39413-0bf8-4bfa-b97c-59b1dcfbf793" providerId="ADAL" clId="{97348CB5-F0CE-46C3-871F-7B10A0D16E6B}" dt="2020-02-25T18:21:05.148" v="703" actId="478"/>
          <ac:spMkLst>
            <pc:docMk/>
            <pc:sldMk cId="2764814566" sldId="270"/>
            <ac:spMk id="169" creationId="{08EC62C0-B98E-42FD-98A9-6BB8C6A7FEDB}"/>
          </ac:spMkLst>
        </pc:spChg>
        <pc:grpChg chg="del topLvl">
          <ac:chgData name="Malin Donoso Martnes" userId="aaa39413-0bf8-4bfa-b97c-59b1dcfbf793" providerId="ADAL" clId="{97348CB5-F0CE-46C3-871F-7B10A0D16E6B}" dt="2020-02-25T18:00:33.259" v="510" actId="478"/>
          <ac:grpSpMkLst>
            <pc:docMk/>
            <pc:sldMk cId="2764814566" sldId="270"/>
            <ac:grpSpMk id="164" creationId="{1D6EE242-27A9-4597-A587-8D14C10594F9}"/>
          </ac:grpSpMkLst>
        </pc:grpChg>
        <pc:grpChg chg="del mod">
          <ac:chgData name="Malin Donoso Martnes" userId="aaa39413-0bf8-4bfa-b97c-59b1dcfbf793" providerId="ADAL" clId="{97348CB5-F0CE-46C3-871F-7B10A0D16E6B}" dt="2020-02-25T18:00:26.362" v="507" actId="478"/>
          <ac:grpSpMkLst>
            <pc:docMk/>
            <pc:sldMk cId="2764814566" sldId="270"/>
            <ac:grpSpMk id="165" creationId="{3287B1A5-43C5-4354-B7DA-F8AF5629A7EA}"/>
          </ac:grpSpMkLst>
        </pc:grpChg>
        <pc:grpChg chg="mod">
          <ac:chgData name="Malin Donoso Martnes" userId="aaa39413-0bf8-4bfa-b97c-59b1dcfbf793" providerId="ADAL" clId="{97348CB5-F0CE-46C3-871F-7B10A0D16E6B}" dt="2020-02-25T19:27:36.525" v="889" actId="1076"/>
          <ac:grpSpMkLst>
            <pc:docMk/>
            <pc:sldMk cId="2764814566" sldId="270"/>
            <ac:grpSpMk id="166" creationId="{B24430D4-10A0-4325-BAC6-B9053F879E0B}"/>
          </ac:grpSpMkLst>
        </pc:grpChg>
        <pc:picChg chg="mod">
          <ac:chgData name="Malin Donoso Martnes" userId="aaa39413-0bf8-4bfa-b97c-59b1dcfbf793" providerId="ADAL" clId="{97348CB5-F0CE-46C3-871F-7B10A0D16E6B}" dt="2020-02-23T18:00:06.438" v="3" actId="14826"/>
          <ac:picMkLst>
            <pc:docMk/>
            <pc:sldMk cId="2764814566" sldId="270"/>
            <ac:picMk id="150" creationId="{A3D5621B-1CEE-4F5B-BCCD-61B9BCBE46A4}"/>
          </ac:picMkLst>
        </pc:picChg>
        <pc:cxnChg chg="ord">
          <ac:chgData name="Malin Donoso Martnes" userId="aaa39413-0bf8-4bfa-b97c-59b1dcfbf793" providerId="ADAL" clId="{97348CB5-F0CE-46C3-871F-7B10A0D16E6B}" dt="2020-02-25T18:31:14.368" v="711" actId="171"/>
          <ac:cxnSpMkLst>
            <pc:docMk/>
            <pc:sldMk cId="2764814566" sldId="270"/>
            <ac:cxnSpMk id="5" creationId="{3D6E521F-9D75-4F96-9D2B-A0D56D033FCB}"/>
          </ac:cxnSpMkLst>
        </pc:cxnChg>
      </pc:sldChg>
      <pc:sldChg chg="del">
        <pc:chgData name="Malin Donoso Martnes" userId="aaa39413-0bf8-4bfa-b97c-59b1dcfbf793" providerId="ADAL" clId="{97348CB5-F0CE-46C3-871F-7B10A0D16E6B}" dt="2020-02-23T20:00:25.909" v="161" actId="47"/>
        <pc:sldMkLst>
          <pc:docMk/>
          <pc:sldMk cId="3926478120" sldId="271"/>
        </pc:sldMkLst>
      </pc:sldChg>
      <pc:sldChg chg="del">
        <pc:chgData name="Malin Donoso Martnes" userId="aaa39413-0bf8-4bfa-b97c-59b1dcfbf793" providerId="ADAL" clId="{97348CB5-F0CE-46C3-871F-7B10A0D16E6B}" dt="2020-02-23T19:59:15.487" v="155" actId="47"/>
        <pc:sldMkLst>
          <pc:docMk/>
          <pc:sldMk cId="3165393689" sldId="272"/>
        </pc:sldMkLst>
      </pc:sldChg>
      <pc:sldChg chg="del">
        <pc:chgData name="Malin Donoso Martnes" userId="aaa39413-0bf8-4bfa-b97c-59b1dcfbf793" providerId="ADAL" clId="{97348CB5-F0CE-46C3-871F-7B10A0D16E6B}" dt="2020-02-23T20:00:23.082" v="160" actId="47"/>
        <pc:sldMkLst>
          <pc:docMk/>
          <pc:sldMk cId="256474254" sldId="273"/>
        </pc:sldMkLst>
      </pc:sldChg>
      <pc:sldChg chg="del">
        <pc:chgData name="Malin Donoso Martnes" userId="aaa39413-0bf8-4bfa-b97c-59b1dcfbf793" providerId="ADAL" clId="{97348CB5-F0CE-46C3-871F-7B10A0D16E6B}" dt="2020-02-23T20:00:20.952" v="159" actId="47"/>
        <pc:sldMkLst>
          <pc:docMk/>
          <pc:sldMk cId="824891782" sldId="274"/>
        </pc:sldMkLst>
      </pc:sldChg>
      <pc:sldChg chg="del">
        <pc:chgData name="Malin Donoso Martnes" userId="aaa39413-0bf8-4bfa-b97c-59b1dcfbf793" providerId="ADAL" clId="{97348CB5-F0CE-46C3-871F-7B10A0D16E6B}" dt="2020-02-23T19:14:54.667" v="90" actId="47"/>
        <pc:sldMkLst>
          <pc:docMk/>
          <pc:sldMk cId="3019312978" sldId="276"/>
        </pc:sldMkLst>
      </pc:sldChg>
      <pc:sldChg chg="modSp del">
        <pc:chgData name="Malin Donoso Martnes" userId="aaa39413-0bf8-4bfa-b97c-59b1dcfbf793" providerId="ADAL" clId="{97348CB5-F0CE-46C3-871F-7B10A0D16E6B}" dt="2020-02-23T19:37:12.877" v="153" actId="47"/>
        <pc:sldMkLst>
          <pc:docMk/>
          <pc:sldMk cId="4084979102" sldId="278"/>
        </pc:sldMkLst>
        <pc:spChg chg="mod">
          <ac:chgData name="Malin Donoso Martnes" userId="aaa39413-0bf8-4bfa-b97c-59b1dcfbf793" providerId="ADAL" clId="{97348CB5-F0CE-46C3-871F-7B10A0D16E6B}" dt="2020-02-23T19:36:00.912" v="143" actId="1076"/>
          <ac:spMkLst>
            <pc:docMk/>
            <pc:sldMk cId="4084979102" sldId="278"/>
            <ac:spMk id="3" creationId="{6029C6AA-9215-43F7-A45C-F2CCAC6DFC96}"/>
          </ac:spMkLst>
        </pc:spChg>
        <pc:grpChg chg="mod">
          <ac:chgData name="Malin Donoso Martnes" userId="aaa39413-0bf8-4bfa-b97c-59b1dcfbf793" providerId="ADAL" clId="{97348CB5-F0CE-46C3-871F-7B10A0D16E6B}" dt="2020-02-23T19:36:05.199" v="144" actId="1076"/>
          <ac:grpSpMkLst>
            <pc:docMk/>
            <pc:sldMk cId="4084979102" sldId="278"/>
            <ac:grpSpMk id="18" creationId="{235806A1-C312-4D1C-A90D-9A574A800FFB}"/>
          </ac:grpSpMkLst>
        </pc:grpChg>
      </pc:sldChg>
      <pc:sldChg chg="delSp modSp">
        <pc:chgData name="Malin Donoso Martnes" userId="aaa39413-0bf8-4bfa-b97c-59b1dcfbf793" providerId="ADAL" clId="{97348CB5-F0CE-46C3-871F-7B10A0D16E6B}" dt="2020-02-25T17:33:14.676" v="330" actId="1036"/>
        <pc:sldMkLst>
          <pc:docMk/>
          <pc:sldMk cId="1194080481" sldId="1563"/>
        </pc:sldMkLst>
        <pc:grpChg chg="del">
          <ac:chgData name="Malin Donoso Martnes" userId="aaa39413-0bf8-4bfa-b97c-59b1dcfbf793" providerId="ADAL" clId="{97348CB5-F0CE-46C3-871F-7B10A0D16E6B}" dt="2020-02-23T19:33:40.934" v="121" actId="478"/>
          <ac:grpSpMkLst>
            <pc:docMk/>
            <pc:sldMk cId="1194080481" sldId="1563"/>
            <ac:grpSpMk id="7" creationId="{92259DC2-DB53-4870-AFF6-C359FE1F86AF}"/>
          </ac:grpSpMkLst>
        </pc:grpChg>
        <pc:picChg chg="mod">
          <ac:chgData name="Malin Donoso Martnes" userId="aaa39413-0bf8-4bfa-b97c-59b1dcfbf793" providerId="ADAL" clId="{97348CB5-F0CE-46C3-871F-7B10A0D16E6B}" dt="2020-02-25T17:33:14.676" v="330" actId="1036"/>
          <ac:picMkLst>
            <pc:docMk/>
            <pc:sldMk cId="1194080481" sldId="1563"/>
            <ac:picMk id="3" creationId="{B4D50DE4-0F13-40AC-867F-CE5C7785208E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4:09.608" v="343" actId="1076"/>
        <pc:sldMkLst>
          <pc:docMk/>
          <pc:sldMk cId="4026148973" sldId="1565"/>
        </pc:sldMkLst>
        <pc:grpChg chg="del">
          <ac:chgData name="Malin Donoso Martnes" userId="aaa39413-0bf8-4bfa-b97c-59b1dcfbf793" providerId="ADAL" clId="{97348CB5-F0CE-46C3-871F-7B10A0D16E6B}" dt="2020-02-23T19:34:08.223" v="128" actId="478"/>
          <ac:grpSpMkLst>
            <pc:docMk/>
            <pc:sldMk cId="4026148973" sldId="1565"/>
            <ac:grpSpMk id="7" creationId="{5CC18373-56BC-4BC4-9F28-48B9563FFEFA}"/>
          </ac:grpSpMkLst>
        </pc:grpChg>
        <pc:picChg chg="mod">
          <ac:chgData name="Malin Donoso Martnes" userId="aaa39413-0bf8-4bfa-b97c-59b1dcfbf793" providerId="ADAL" clId="{97348CB5-F0CE-46C3-871F-7B10A0D16E6B}" dt="2020-02-25T17:34:07.500" v="342" actId="1076"/>
          <ac:picMkLst>
            <pc:docMk/>
            <pc:sldMk cId="4026148973" sldId="1565"/>
            <ac:picMk id="4" creationId="{24EF2CF0-E87C-4CD3-B2CF-B7C288EB2F24}"/>
          </ac:picMkLst>
        </pc:picChg>
        <pc:picChg chg="mod">
          <ac:chgData name="Malin Donoso Martnes" userId="aaa39413-0bf8-4bfa-b97c-59b1dcfbf793" providerId="ADAL" clId="{97348CB5-F0CE-46C3-871F-7B10A0D16E6B}" dt="2020-02-25T17:34:09.608" v="343" actId="1076"/>
          <ac:picMkLst>
            <pc:docMk/>
            <pc:sldMk cId="4026148973" sldId="1565"/>
            <ac:picMk id="6" creationId="{A7FA75A6-FBEC-4A89-8643-6FF593B8C2F4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4:14.924" v="344" actId="1076"/>
        <pc:sldMkLst>
          <pc:docMk/>
          <pc:sldMk cId="2993821359" sldId="1566"/>
        </pc:sldMkLst>
        <pc:grpChg chg="del">
          <ac:chgData name="Malin Donoso Martnes" userId="aaa39413-0bf8-4bfa-b97c-59b1dcfbf793" providerId="ADAL" clId="{97348CB5-F0CE-46C3-871F-7B10A0D16E6B}" dt="2020-02-23T19:34:09.474" v="129" actId="478"/>
          <ac:grpSpMkLst>
            <pc:docMk/>
            <pc:sldMk cId="2993821359" sldId="1566"/>
            <ac:grpSpMk id="8" creationId="{534960AB-CC96-45A4-A8F0-C2195C14337A}"/>
          </ac:grpSpMkLst>
        </pc:grpChg>
        <pc:picChg chg="mod">
          <ac:chgData name="Malin Donoso Martnes" userId="aaa39413-0bf8-4bfa-b97c-59b1dcfbf793" providerId="ADAL" clId="{97348CB5-F0CE-46C3-871F-7B10A0D16E6B}" dt="2020-02-25T17:34:14.924" v="344" actId="1076"/>
          <ac:picMkLst>
            <pc:docMk/>
            <pc:sldMk cId="2993821359" sldId="1566"/>
            <ac:picMk id="4" creationId="{61127750-1C68-4C2F-BDEF-0187369EEBD2}"/>
          </ac:picMkLst>
        </pc:picChg>
      </pc:sldChg>
      <pc:sldChg chg="delSp modSp del">
        <pc:chgData name="Malin Donoso Martnes" userId="aaa39413-0bf8-4bfa-b97c-59b1dcfbf793" providerId="ADAL" clId="{97348CB5-F0CE-46C3-871F-7B10A0D16E6B}" dt="2020-02-25T18:57:28.414" v="719" actId="47"/>
        <pc:sldMkLst>
          <pc:docMk/>
          <pc:sldMk cId="1575359289" sldId="1567"/>
        </pc:sldMkLst>
        <pc:grpChg chg="del">
          <ac:chgData name="Malin Donoso Martnes" userId="aaa39413-0bf8-4bfa-b97c-59b1dcfbf793" providerId="ADAL" clId="{97348CB5-F0CE-46C3-871F-7B10A0D16E6B}" dt="2020-02-23T19:34:11.342" v="130" actId="478"/>
          <ac:grpSpMkLst>
            <pc:docMk/>
            <pc:sldMk cId="1575359289" sldId="1567"/>
            <ac:grpSpMk id="6" creationId="{4F86D35B-6C64-4912-8861-F74CCBBE5A09}"/>
          </ac:grpSpMkLst>
        </pc:grpChg>
        <pc:picChg chg="mod">
          <ac:chgData name="Malin Donoso Martnes" userId="aaa39413-0bf8-4bfa-b97c-59b1dcfbf793" providerId="ADAL" clId="{97348CB5-F0CE-46C3-871F-7B10A0D16E6B}" dt="2020-02-25T17:34:44.476" v="350" actId="1076"/>
          <ac:picMkLst>
            <pc:docMk/>
            <pc:sldMk cId="1575359289" sldId="1567"/>
            <ac:picMk id="4" creationId="{65BD221D-ACB5-4A33-8B79-DDFFB2987857}"/>
          </ac:picMkLst>
        </pc:picChg>
        <pc:picChg chg="mod">
          <ac:chgData name="Malin Donoso Martnes" userId="aaa39413-0bf8-4bfa-b97c-59b1dcfbf793" providerId="ADAL" clId="{97348CB5-F0CE-46C3-871F-7B10A0D16E6B}" dt="2020-02-25T17:34:32.030" v="347" actId="1076"/>
          <ac:picMkLst>
            <pc:docMk/>
            <pc:sldMk cId="1575359289" sldId="1567"/>
            <ac:picMk id="5" creationId="{3304542C-650D-4588-B675-21A372CEEC7E}"/>
          </ac:picMkLst>
        </pc:picChg>
        <pc:picChg chg="mod">
          <ac:chgData name="Malin Donoso Martnes" userId="aaa39413-0bf8-4bfa-b97c-59b1dcfbf793" providerId="ADAL" clId="{97348CB5-F0CE-46C3-871F-7B10A0D16E6B}" dt="2020-02-25T17:34:37.989" v="348" actId="1076"/>
          <ac:picMkLst>
            <pc:docMk/>
            <pc:sldMk cId="1575359289" sldId="1567"/>
            <ac:picMk id="9" creationId="{3980F003-F55B-4D97-8C41-BBA42A78A217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3:08.690" v="327" actId="1076"/>
        <pc:sldMkLst>
          <pc:docMk/>
          <pc:sldMk cId="3450645228" sldId="1585"/>
        </pc:sldMkLst>
        <pc:grpChg chg="del">
          <ac:chgData name="Malin Donoso Martnes" userId="aaa39413-0bf8-4bfa-b97c-59b1dcfbf793" providerId="ADAL" clId="{97348CB5-F0CE-46C3-871F-7B10A0D16E6B}" dt="2020-02-23T19:33:39.043" v="120" actId="478"/>
          <ac:grpSpMkLst>
            <pc:docMk/>
            <pc:sldMk cId="3450645228" sldId="1585"/>
            <ac:grpSpMk id="4" creationId="{013CAE88-CF2D-4ECA-BBAC-D5B74F14BF12}"/>
          </ac:grpSpMkLst>
        </pc:grpChg>
        <pc:grpChg chg="mod">
          <ac:chgData name="Malin Donoso Martnes" userId="aaa39413-0bf8-4bfa-b97c-59b1dcfbf793" providerId="ADAL" clId="{97348CB5-F0CE-46C3-871F-7B10A0D16E6B}" dt="2020-02-25T17:33:08.690" v="327" actId="1076"/>
          <ac:grpSpMkLst>
            <pc:docMk/>
            <pc:sldMk cId="3450645228" sldId="1585"/>
            <ac:grpSpMk id="7" creationId="{D6B75BDA-E4F0-45EE-B105-5D4BA8A5080C}"/>
          </ac:grpSpMkLst>
        </pc:grpChg>
      </pc:sldChg>
      <pc:sldChg chg="delSp modSp">
        <pc:chgData name="Malin Donoso Martnes" userId="aaa39413-0bf8-4bfa-b97c-59b1dcfbf793" providerId="ADAL" clId="{97348CB5-F0CE-46C3-871F-7B10A0D16E6B}" dt="2020-02-25T17:33:51.679" v="337" actId="1076"/>
        <pc:sldMkLst>
          <pc:docMk/>
          <pc:sldMk cId="33186494" sldId="1588"/>
        </pc:sldMkLst>
        <pc:grpChg chg="del">
          <ac:chgData name="Malin Donoso Martnes" userId="aaa39413-0bf8-4bfa-b97c-59b1dcfbf793" providerId="ADAL" clId="{97348CB5-F0CE-46C3-871F-7B10A0D16E6B}" dt="2020-02-23T19:34:06.061" v="127" actId="478"/>
          <ac:grpSpMkLst>
            <pc:docMk/>
            <pc:sldMk cId="33186494" sldId="1588"/>
            <ac:grpSpMk id="7" creationId="{874EEF02-3E69-48E4-84C9-8A82980CDCDC}"/>
          </ac:grpSpMkLst>
        </pc:grpChg>
        <pc:picChg chg="mod">
          <ac:chgData name="Malin Donoso Martnes" userId="aaa39413-0bf8-4bfa-b97c-59b1dcfbf793" providerId="ADAL" clId="{97348CB5-F0CE-46C3-871F-7B10A0D16E6B}" dt="2020-02-25T17:33:51.679" v="337" actId="1076"/>
          <ac:picMkLst>
            <pc:docMk/>
            <pc:sldMk cId="33186494" sldId="1588"/>
            <ac:picMk id="2" creationId="{1D8AAF72-BA22-4F43-AF0B-276983275C65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4:58.350" v="354" actId="1076"/>
        <pc:sldMkLst>
          <pc:docMk/>
          <pc:sldMk cId="886566203" sldId="1596"/>
        </pc:sldMkLst>
        <pc:grpChg chg="del">
          <ac:chgData name="Malin Donoso Martnes" userId="aaa39413-0bf8-4bfa-b97c-59b1dcfbf793" providerId="ADAL" clId="{97348CB5-F0CE-46C3-871F-7B10A0D16E6B}" dt="2020-02-23T19:34:12.576" v="131" actId="478"/>
          <ac:grpSpMkLst>
            <pc:docMk/>
            <pc:sldMk cId="886566203" sldId="1596"/>
            <ac:grpSpMk id="8" creationId="{BC9BD247-2BDD-4BF1-830E-A0D4933B5DAC}"/>
          </ac:grpSpMkLst>
        </pc:grpChg>
        <pc:picChg chg="mod">
          <ac:chgData name="Malin Donoso Martnes" userId="aaa39413-0bf8-4bfa-b97c-59b1dcfbf793" providerId="ADAL" clId="{97348CB5-F0CE-46C3-871F-7B10A0D16E6B}" dt="2020-02-25T17:34:50.821" v="352" actId="1076"/>
          <ac:picMkLst>
            <pc:docMk/>
            <pc:sldMk cId="886566203" sldId="1596"/>
            <ac:picMk id="4" creationId="{62DE034E-000A-4A20-A104-E0C698561B5D}"/>
          </ac:picMkLst>
        </pc:picChg>
        <pc:picChg chg="mod">
          <ac:chgData name="Malin Donoso Martnes" userId="aaa39413-0bf8-4bfa-b97c-59b1dcfbf793" providerId="ADAL" clId="{97348CB5-F0CE-46C3-871F-7B10A0D16E6B}" dt="2020-02-25T17:34:58.350" v="354" actId="1076"/>
          <ac:picMkLst>
            <pc:docMk/>
            <pc:sldMk cId="886566203" sldId="1596"/>
            <ac:picMk id="9" creationId="{5776CC9F-F13A-4F76-9793-144686C7FD43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5:24.535" v="359" actId="1076"/>
        <pc:sldMkLst>
          <pc:docMk/>
          <pc:sldMk cId="2547011935" sldId="1597"/>
        </pc:sldMkLst>
        <pc:grpChg chg="del">
          <ac:chgData name="Malin Donoso Martnes" userId="aaa39413-0bf8-4bfa-b97c-59b1dcfbf793" providerId="ADAL" clId="{97348CB5-F0CE-46C3-871F-7B10A0D16E6B}" dt="2020-02-23T19:34:13.977" v="132" actId="478"/>
          <ac:grpSpMkLst>
            <pc:docMk/>
            <pc:sldMk cId="2547011935" sldId="1597"/>
            <ac:grpSpMk id="6" creationId="{559E553A-051D-4A7E-B246-2170B845A0D8}"/>
          </ac:grpSpMkLst>
        </pc:grpChg>
        <pc:grpChg chg="del">
          <ac:chgData name="Malin Donoso Martnes" userId="aaa39413-0bf8-4bfa-b97c-59b1dcfbf793" providerId="ADAL" clId="{97348CB5-F0CE-46C3-871F-7B10A0D16E6B}" dt="2020-02-23T19:34:16.660" v="133" actId="478"/>
          <ac:grpSpMkLst>
            <pc:docMk/>
            <pc:sldMk cId="2547011935" sldId="1597"/>
            <ac:grpSpMk id="12" creationId="{EB67F0E3-7FD3-49B3-AF6E-6B3C02EFDE5B}"/>
          </ac:grpSpMkLst>
        </pc:grpChg>
        <pc:picChg chg="mod">
          <ac:chgData name="Malin Donoso Martnes" userId="aaa39413-0bf8-4bfa-b97c-59b1dcfbf793" providerId="ADAL" clId="{97348CB5-F0CE-46C3-871F-7B10A0D16E6B}" dt="2020-02-25T17:35:24.535" v="359" actId="1076"/>
          <ac:picMkLst>
            <pc:docMk/>
            <pc:sldMk cId="2547011935" sldId="1597"/>
            <ac:picMk id="3" creationId="{AEAF5017-F16A-4754-BB7D-321C0E72E725}"/>
          </ac:picMkLst>
        </pc:picChg>
      </pc:sldChg>
      <pc:sldChg chg="del">
        <pc:chgData name="Malin Donoso Martnes" userId="aaa39413-0bf8-4bfa-b97c-59b1dcfbf793" providerId="ADAL" clId="{97348CB5-F0CE-46C3-871F-7B10A0D16E6B}" dt="2020-02-23T19:25:39.413" v="99" actId="47"/>
        <pc:sldMkLst>
          <pc:docMk/>
          <pc:sldMk cId="3879059924" sldId="3846"/>
        </pc:sldMkLst>
      </pc:sldChg>
      <pc:sldChg chg="delSp modSp">
        <pc:chgData name="Malin Donoso Martnes" userId="aaa39413-0bf8-4bfa-b97c-59b1dcfbf793" providerId="ADAL" clId="{97348CB5-F0CE-46C3-871F-7B10A0D16E6B}" dt="2020-02-25T17:33:46.926" v="336" actId="1076"/>
        <pc:sldMkLst>
          <pc:docMk/>
          <pc:sldMk cId="1569516461" sldId="8164"/>
        </pc:sldMkLst>
        <pc:grpChg chg="del">
          <ac:chgData name="Malin Donoso Martnes" userId="aaa39413-0bf8-4bfa-b97c-59b1dcfbf793" providerId="ADAL" clId="{97348CB5-F0CE-46C3-871F-7B10A0D16E6B}" dt="2020-02-23T19:34:04.801" v="126" actId="478"/>
          <ac:grpSpMkLst>
            <pc:docMk/>
            <pc:sldMk cId="1569516461" sldId="8164"/>
            <ac:grpSpMk id="7" creationId="{FA0E8D4E-9A2F-424F-9EF0-A4C4C4D7C477}"/>
          </ac:grpSpMkLst>
        </pc:grpChg>
        <pc:picChg chg="mod">
          <ac:chgData name="Malin Donoso Martnes" userId="aaa39413-0bf8-4bfa-b97c-59b1dcfbf793" providerId="ADAL" clId="{97348CB5-F0CE-46C3-871F-7B10A0D16E6B}" dt="2020-02-25T17:33:46.926" v="336" actId="1076"/>
          <ac:picMkLst>
            <pc:docMk/>
            <pc:sldMk cId="1569516461" sldId="8164"/>
            <ac:picMk id="3" creationId="{D197081E-9CDC-4D6A-A9C0-BACDD043B519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5:30.530" v="360" actId="1076"/>
        <pc:sldMkLst>
          <pc:docMk/>
          <pc:sldMk cId="2815096466" sldId="8171"/>
        </pc:sldMkLst>
        <pc:grpChg chg="del">
          <ac:chgData name="Malin Donoso Martnes" userId="aaa39413-0bf8-4bfa-b97c-59b1dcfbf793" providerId="ADAL" clId="{97348CB5-F0CE-46C3-871F-7B10A0D16E6B}" dt="2020-02-23T19:34:20.987" v="134" actId="478"/>
          <ac:grpSpMkLst>
            <pc:docMk/>
            <pc:sldMk cId="2815096466" sldId="8171"/>
            <ac:grpSpMk id="6" creationId="{7E9B0C43-A929-49B7-A355-DA45CC9E459C}"/>
          </ac:grpSpMkLst>
        </pc:grpChg>
        <pc:picChg chg="mod">
          <ac:chgData name="Malin Donoso Martnes" userId="aaa39413-0bf8-4bfa-b97c-59b1dcfbf793" providerId="ADAL" clId="{97348CB5-F0CE-46C3-871F-7B10A0D16E6B}" dt="2020-02-25T17:35:30.530" v="360" actId="1076"/>
          <ac:picMkLst>
            <pc:docMk/>
            <pc:sldMk cId="2815096466" sldId="8171"/>
            <ac:picMk id="2" creationId="{262280E6-96AD-4097-B012-23A0FFFFD99B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3:27.264" v="332" actId="1076"/>
        <pc:sldMkLst>
          <pc:docMk/>
          <pc:sldMk cId="3427642547" sldId="10204"/>
        </pc:sldMkLst>
        <pc:grpChg chg="del">
          <ac:chgData name="Malin Donoso Martnes" userId="aaa39413-0bf8-4bfa-b97c-59b1dcfbf793" providerId="ADAL" clId="{97348CB5-F0CE-46C3-871F-7B10A0D16E6B}" dt="2020-02-23T19:33:55.383" v="123" actId="478"/>
          <ac:grpSpMkLst>
            <pc:docMk/>
            <pc:sldMk cId="3427642547" sldId="10204"/>
            <ac:grpSpMk id="3" creationId="{BE63FFDE-1441-4240-B214-0C20F4FBA5A1}"/>
          </ac:grpSpMkLst>
        </pc:grpChg>
        <pc:grpChg chg="del">
          <ac:chgData name="Malin Donoso Martnes" userId="aaa39413-0bf8-4bfa-b97c-59b1dcfbf793" providerId="ADAL" clId="{97348CB5-F0CE-46C3-871F-7B10A0D16E6B}" dt="2020-02-23T19:33:55.383" v="123" actId="478"/>
          <ac:grpSpMkLst>
            <pc:docMk/>
            <pc:sldMk cId="3427642547" sldId="10204"/>
            <ac:grpSpMk id="6" creationId="{8BFCBB79-C81E-4CCE-B7EB-7A009A82108A}"/>
          </ac:grpSpMkLst>
        </pc:grpChg>
        <pc:grpChg chg="del">
          <ac:chgData name="Malin Donoso Martnes" userId="aaa39413-0bf8-4bfa-b97c-59b1dcfbf793" providerId="ADAL" clId="{97348CB5-F0CE-46C3-871F-7B10A0D16E6B}" dt="2020-02-23T19:33:55.383" v="123" actId="478"/>
          <ac:grpSpMkLst>
            <pc:docMk/>
            <pc:sldMk cId="3427642547" sldId="10204"/>
            <ac:grpSpMk id="9" creationId="{244E818A-45BF-4A5A-99D0-390A66E83007}"/>
          </ac:grpSpMkLst>
        </pc:grpChg>
        <pc:picChg chg="mod">
          <ac:chgData name="Malin Donoso Martnes" userId="aaa39413-0bf8-4bfa-b97c-59b1dcfbf793" providerId="ADAL" clId="{97348CB5-F0CE-46C3-871F-7B10A0D16E6B}" dt="2020-02-25T17:33:27.264" v="332" actId="1076"/>
          <ac:picMkLst>
            <pc:docMk/>
            <pc:sldMk cId="3427642547" sldId="10204"/>
            <ac:picMk id="2" creationId="{38C41D39-5447-4952-84F9-552158971FEB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3:34.446" v="334" actId="1076"/>
        <pc:sldMkLst>
          <pc:docMk/>
          <pc:sldMk cId="1538600570" sldId="10209"/>
        </pc:sldMkLst>
        <pc:grpChg chg="del">
          <ac:chgData name="Malin Donoso Martnes" userId="aaa39413-0bf8-4bfa-b97c-59b1dcfbf793" providerId="ADAL" clId="{97348CB5-F0CE-46C3-871F-7B10A0D16E6B}" dt="2020-02-23T19:33:58.750" v="124" actId="478"/>
          <ac:grpSpMkLst>
            <pc:docMk/>
            <pc:sldMk cId="1538600570" sldId="10209"/>
            <ac:grpSpMk id="3" creationId="{BE63FFDE-1441-4240-B214-0C20F4FBA5A1}"/>
          </ac:grpSpMkLst>
        </pc:grpChg>
        <pc:picChg chg="mod">
          <ac:chgData name="Malin Donoso Martnes" userId="aaa39413-0bf8-4bfa-b97c-59b1dcfbf793" providerId="ADAL" clId="{97348CB5-F0CE-46C3-871F-7B10A0D16E6B}" dt="2020-02-25T17:33:34.446" v="334" actId="1076"/>
          <ac:picMkLst>
            <pc:docMk/>
            <pc:sldMk cId="1538600570" sldId="10209"/>
            <ac:picMk id="13" creationId="{0C9A1B73-DE64-4038-B6C7-2EF3E32063BD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5:46.544" v="363" actId="1076"/>
        <pc:sldMkLst>
          <pc:docMk/>
          <pc:sldMk cId="1682524390" sldId="10220"/>
        </pc:sldMkLst>
        <pc:grpChg chg="del">
          <ac:chgData name="Malin Donoso Martnes" userId="aaa39413-0bf8-4bfa-b97c-59b1dcfbf793" providerId="ADAL" clId="{97348CB5-F0CE-46C3-871F-7B10A0D16E6B}" dt="2020-02-23T19:34:39.703" v="138" actId="478"/>
          <ac:grpSpMkLst>
            <pc:docMk/>
            <pc:sldMk cId="1682524390" sldId="10220"/>
            <ac:grpSpMk id="6" creationId="{B64C5035-C63A-466A-9F06-2FF00157980E}"/>
          </ac:grpSpMkLst>
        </pc:grpChg>
        <pc:grpChg chg="del">
          <ac:chgData name="Malin Donoso Martnes" userId="aaa39413-0bf8-4bfa-b97c-59b1dcfbf793" providerId="ADAL" clId="{97348CB5-F0CE-46C3-871F-7B10A0D16E6B}" dt="2020-02-23T19:34:42.150" v="139" actId="478"/>
          <ac:grpSpMkLst>
            <pc:docMk/>
            <pc:sldMk cId="1682524390" sldId="10220"/>
            <ac:grpSpMk id="9" creationId="{7E3D5B4A-3F9D-4604-AE44-42BFB32AC4EB}"/>
          </ac:grpSpMkLst>
        </pc:grpChg>
        <pc:grpChg chg="del">
          <ac:chgData name="Malin Donoso Martnes" userId="aaa39413-0bf8-4bfa-b97c-59b1dcfbf793" providerId="ADAL" clId="{97348CB5-F0CE-46C3-871F-7B10A0D16E6B}" dt="2020-02-23T19:34:43.599" v="140" actId="478"/>
          <ac:grpSpMkLst>
            <pc:docMk/>
            <pc:sldMk cId="1682524390" sldId="10220"/>
            <ac:grpSpMk id="12" creationId="{521957F2-4303-4B51-96C3-B025E0BC8CB4}"/>
          </ac:grpSpMkLst>
        </pc:grpChg>
        <pc:picChg chg="mod">
          <ac:chgData name="Malin Donoso Martnes" userId="aaa39413-0bf8-4bfa-b97c-59b1dcfbf793" providerId="ADAL" clId="{97348CB5-F0CE-46C3-871F-7B10A0D16E6B}" dt="2020-02-25T17:35:46.544" v="363" actId="1076"/>
          <ac:picMkLst>
            <pc:docMk/>
            <pc:sldMk cId="1682524390" sldId="10220"/>
            <ac:picMk id="4" creationId="{F56756F1-8C68-4E65-8548-09BF5E2684C7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5:39.865" v="362" actId="1076"/>
        <pc:sldMkLst>
          <pc:docMk/>
          <pc:sldMk cId="91123658" sldId="10221"/>
        </pc:sldMkLst>
        <pc:grpChg chg="del">
          <ac:chgData name="Malin Donoso Martnes" userId="aaa39413-0bf8-4bfa-b97c-59b1dcfbf793" providerId="ADAL" clId="{97348CB5-F0CE-46C3-871F-7B10A0D16E6B}" dt="2020-02-23T19:34:23.470" v="135" actId="478"/>
          <ac:grpSpMkLst>
            <pc:docMk/>
            <pc:sldMk cId="91123658" sldId="10221"/>
            <ac:grpSpMk id="6" creationId="{B5DE44AB-A29C-4BA3-A716-2252F4C46434}"/>
          </ac:grpSpMkLst>
        </pc:grpChg>
        <pc:grpChg chg="del">
          <ac:chgData name="Malin Donoso Martnes" userId="aaa39413-0bf8-4bfa-b97c-59b1dcfbf793" providerId="ADAL" clId="{97348CB5-F0CE-46C3-871F-7B10A0D16E6B}" dt="2020-02-23T19:34:26.363" v="136" actId="478"/>
          <ac:grpSpMkLst>
            <pc:docMk/>
            <pc:sldMk cId="91123658" sldId="10221"/>
            <ac:grpSpMk id="9" creationId="{201A4C71-B074-4B90-8320-0C46E650FF9D}"/>
          </ac:grpSpMkLst>
        </pc:grpChg>
        <pc:grpChg chg="del">
          <ac:chgData name="Malin Donoso Martnes" userId="aaa39413-0bf8-4bfa-b97c-59b1dcfbf793" providerId="ADAL" clId="{97348CB5-F0CE-46C3-871F-7B10A0D16E6B}" dt="2020-02-23T19:34:27.554" v="137" actId="478"/>
          <ac:grpSpMkLst>
            <pc:docMk/>
            <pc:sldMk cId="91123658" sldId="10221"/>
            <ac:grpSpMk id="12" creationId="{79A06F2E-B605-47A7-871D-D02706EB5C84}"/>
          </ac:grpSpMkLst>
        </pc:grpChg>
        <pc:picChg chg="mod">
          <ac:chgData name="Malin Donoso Martnes" userId="aaa39413-0bf8-4bfa-b97c-59b1dcfbf793" providerId="ADAL" clId="{97348CB5-F0CE-46C3-871F-7B10A0D16E6B}" dt="2020-02-25T17:35:39.865" v="362" actId="1076"/>
          <ac:picMkLst>
            <pc:docMk/>
            <pc:sldMk cId="91123658" sldId="10221"/>
            <ac:picMk id="4" creationId="{B998A54B-E54B-4D87-A27D-AE53CA22F468}"/>
          </ac:picMkLst>
        </pc:picChg>
      </pc:sldChg>
      <pc:sldChg chg="delSp modSp">
        <pc:chgData name="Malin Donoso Martnes" userId="aaa39413-0bf8-4bfa-b97c-59b1dcfbf793" providerId="ADAL" clId="{97348CB5-F0CE-46C3-871F-7B10A0D16E6B}" dt="2020-02-25T17:33:41.406" v="335" actId="1076"/>
        <pc:sldMkLst>
          <pc:docMk/>
          <pc:sldMk cId="486569943" sldId="10251"/>
        </pc:sldMkLst>
        <pc:grpChg chg="del">
          <ac:chgData name="Malin Donoso Martnes" userId="aaa39413-0bf8-4bfa-b97c-59b1dcfbf793" providerId="ADAL" clId="{97348CB5-F0CE-46C3-871F-7B10A0D16E6B}" dt="2020-02-23T19:34:02.110" v="125" actId="478"/>
          <ac:grpSpMkLst>
            <pc:docMk/>
            <pc:sldMk cId="486569943" sldId="10251"/>
            <ac:grpSpMk id="3" creationId="{BE63FFDE-1441-4240-B214-0C20F4FBA5A1}"/>
          </ac:grpSpMkLst>
        </pc:grpChg>
        <pc:picChg chg="mod">
          <ac:chgData name="Malin Donoso Martnes" userId="aaa39413-0bf8-4bfa-b97c-59b1dcfbf793" providerId="ADAL" clId="{97348CB5-F0CE-46C3-871F-7B10A0D16E6B}" dt="2020-02-25T17:33:41.406" v="335" actId="1076"/>
          <ac:picMkLst>
            <pc:docMk/>
            <pc:sldMk cId="486569943" sldId="10251"/>
            <ac:picMk id="6" creationId="{966A8CB5-E937-44EB-AED1-52B7E580D198}"/>
          </ac:picMkLst>
        </pc:picChg>
      </pc:sldChg>
      <pc:sldChg chg="addSp delSp modSp">
        <pc:chgData name="Malin Donoso Martnes" userId="aaa39413-0bf8-4bfa-b97c-59b1dcfbf793" providerId="ADAL" clId="{97348CB5-F0CE-46C3-871F-7B10A0D16E6B}" dt="2020-02-23T18:25:24.161" v="27" actId="1076"/>
        <pc:sldMkLst>
          <pc:docMk/>
          <pc:sldMk cId="847909506" sldId="10265"/>
        </pc:sldMkLst>
        <pc:spChg chg="add mod">
          <ac:chgData name="Malin Donoso Martnes" userId="aaa39413-0bf8-4bfa-b97c-59b1dcfbf793" providerId="ADAL" clId="{97348CB5-F0CE-46C3-871F-7B10A0D16E6B}" dt="2020-02-23T18:22:23.654" v="25" actId="113"/>
          <ac:spMkLst>
            <pc:docMk/>
            <pc:sldMk cId="847909506" sldId="10265"/>
            <ac:spMk id="2" creationId="{99BE3643-7686-4A4B-A37C-1EF1A39DA0EB}"/>
          </ac:spMkLst>
        </pc:spChg>
        <pc:spChg chg="add del mod">
          <ac:chgData name="Malin Donoso Martnes" userId="aaa39413-0bf8-4bfa-b97c-59b1dcfbf793" providerId="ADAL" clId="{97348CB5-F0CE-46C3-871F-7B10A0D16E6B}" dt="2020-02-23T18:21:25.204" v="12" actId="478"/>
          <ac:spMkLst>
            <pc:docMk/>
            <pc:sldMk cId="847909506" sldId="10265"/>
            <ac:spMk id="6" creationId="{C5578801-9660-4216-ABF5-393D6AD5EC65}"/>
          </ac:spMkLst>
        </pc:spChg>
        <pc:grpChg chg="mod">
          <ac:chgData name="Malin Donoso Martnes" userId="aaa39413-0bf8-4bfa-b97c-59b1dcfbf793" providerId="ADAL" clId="{97348CB5-F0CE-46C3-871F-7B10A0D16E6B}" dt="2020-02-23T18:25:24.161" v="27" actId="1076"/>
          <ac:grpSpMkLst>
            <pc:docMk/>
            <pc:sldMk cId="847909506" sldId="10265"/>
            <ac:grpSpMk id="5" creationId="{42DCCAB9-FB83-4484-ABB1-CB8F0455E233}"/>
          </ac:grpSpMkLst>
        </pc:grpChg>
      </pc:sldChg>
      <pc:sldChg chg="addSp delSp modSp">
        <pc:chgData name="Malin Donoso Martnes" userId="aaa39413-0bf8-4bfa-b97c-59b1dcfbf793" providerId="ADAL" clId="{97348CB5-F0CE-46C3-871F-7B10A0D16E6B}" dt="2020-02-25T18:56:30.115" v="718" actId="1076"/>
        <pc:sldMkLst>
          <pc:docMk/>
          <pc:sldMk cId="679459904" sldId="10268"/>
        </pc:sldMkLst>
        <pc:grpChg chg="del">
          <ac:chgData name="Malin Donoso Martnes" userId="aaa39413-0bf8-4bfa-b97c-59b1dcfbf793" providerId="ADAL" clId="{97348CB5-F0CE-46C3-871F-7B10A0D16E6B}" dt="2020-02-23T19:33:36.278" v="119" actId="478"/>
          <ac:grpSpMkLst>
            <pc:docMk/>
            <pc:sldMk cId="679459904" sldId="10268"/>
            <ac:grpSpMk id="6" creationId="{A652A1E4-B8B3-4586-A719-84B6B15C6A8E}"/>
          </ac:grpSpMkLst>
        </pc:grpChg>
        <pc:picChg chg="add mod">
          <ac:chgData name="Malin Donoso Martnes" userId="aaa39413-0bf8-4bfa-b97c-59b1dcfbf793" providerId="ADAL" clId="{97348CB5-F0CE-46C3-871F-7B10A0D16E6B}" dt="2020-02-25T18:56:30.115" v="718" actId="1076"/>
          <ac:picMkLst>
            <pc:docMk/>
            <pc:sldMk cId="679459904" sldId="10268"/>
            <ac:picMk id="3" creationId="{C2C8AA9B-33E9-40A7-BB36-1ABFF9F10CF8}"/>
          </ac:picMkLst>
        </pc:picChg>
        <pc:picChg chg="del mod">
          <ac:chgData name="Malin Donoso Martnes" userId="aaa39413-0bf8-4bfa-b97c-59b1dcfbf793" providerId="ADAL" clId="{97348CB5-F0CE-46C3-871F-7B10A0D16E6B}" dt="2020-02-25T18:32:17.598" v="712" actId="478"/>
          <ac:picMkLst>
            <pc:docMk/>
            <pc:sldMk cId="679459904" sldId="10268"/>
            <ac:picMk id="4" creationId="{F7A4B585-26DB-494F-9846-80DE67EB1444}"/>
          </ac:picMkLst>
        </pc:picChg>
      </pc:sldChg>
      <pc:sldChg chg="modSp">
        <pc:chgData name="Malin Donoso Martnes" userId="aaa39413-0bf8-4bfa-b97c-59b1dcfbf793" providerId="ADAL" clId="{97348CB5-F0CE-46C3-871F-7B10A0D16E6B}" dt="2020-02-23T19:26:14.077" v="118" actId="20577"/>
        <pc:sldMkLst>
          <pc:docMk/>
          <pc:sldMk cId="3293491919" sldId="10269"/>
        </pc:sldMkLst>
        <pc:spChg chg="mod">
          <ac:chgData name="Malin Donoso Martnes" userId="aaa39413-0bf8-4bfa-b97c-59b1dcfbf793" providerId="ADAL" clId="{97348CB5-F0CE-46C3-871F-7B10A0D16E6B}" dt="2020-02-23T19:26:14.077" v="118" actId="20577"/>
          <ac:spMkLst>
            <pc:docMk/>
            <pc:sldMk cId="3293491919" sldId="10269"/>
            <ac:spMk id="4" creationId="{04B99902-D20E-4351-B2FA-1F53EA1C2425}"/>
          </ac:spMkLst>
        </pc:spChg>
      </pc:sldChg>
      <pc:sldChg chg="delSp modSp">
        <pc:chgData name="Malin Donoso Martnes" userId="aaa39413-0bf8-4bfa-b97c-59b1dcfbf793" providerId="ADAL" clId="{97348CB5-F0CE-46C3-871F-7B10A0D16E6B}" dt="2020-02-25T17:33:20.214" v="331" actId="1076"/>
        <pc:sldMkLst>
          <pc:docMk/>
          <pc:sldMk cId="802206887" sldId="10280"/>
        </pc:sldMkLst>
        <pc:grpChg chg="del">
          <ac:chgData name="Malin Donoso Martnes" userId="aaa39413-0bf8-4bfa-b97c-59b1dcfbf793" providerId="ADAL" clId="{97348CB5-F0CE-46C3-871F-7B10A0D16E6B}" dt="2020-02-23T19:33:44.115" v="122" actId="478"/>
          <ac:grpSpMkLst>
            <pc:docMk/>
            <pc:sldMk cId="802206887" sldId="10280"/>
            <ac:grpSpMk id="6" creationId="{A652A1E4-B8B3-4586-A719-84B6B15C6A8E}"/>
          </ac:grpSpMkLst>
        </pc:grpChg>
        <pc:picChg chg="mod">
          <ac:chgData name="Malin Donoso Martnes" userId="aaa39413-0bf8-4bfa-b97c-59b1dcfbf793" providerId="ADAL" clId="{97348CB5-F0CE-46C3-871F-7B10A0D16E6B}" dt="2020-02-25T17:33:20.214" v="331" actId="1076"/>
          <ac:picMkLst>
            <pc:docMk/>
            <pc:sldMk cId="802206887" sldId="10280"/>
            <ac:picMk id="3" creationId="{07AE91C0-4E2B-4345-9B22-73F0E6ABD551}"/>
          </ac:picMkLst>
        </pc:picChg>
      </pc:sldChg>
      <pc:sldChg chg="del">
        <pc:chgData name="Malin Donoso Martnes" userId="aaa39413-0bf8-4bfa-b97c-59b1dcfbf793" providerId="ADAL" clId="{97348CB5-F0CE-46C3-871F-7B10A0D16E6B}" dt="2020-02-23T19:25:45.879" v="100" actId="47"/>
        <pc:sldMkLst>
          <pc:docMk/>
          <pc:sldMk cId="2306395796" sldId="10287"/>
        </pc:sldMkLst>
      </pc:sldChg>
      <pc:sldChg chg="del">
        <pc:chgData name="Malin Donoso Martnes" userId="aaa39413-0bf8-4bfa-b97c-59b1dcfbf793" providerId="ADAL" clId="{97348CB5-F0CE-46C3-871F-7B10A0D16E6B}" dt="2020-02-23T18:22:27.954" v="26" actId="47"/>
        <pc:sldMkLst>
          <pc:docMk/>
          <pc:sldMk cId="2299865792" sldId="10288"/>
        </pc:sldMkLst>
      </pc:sldChg>
      <pc:sldChg chg="modSp">
        <pc:chgData name="Malin Donoso Martnes" userId="aaa39413-0bf8-4bfa-b97c-59b1dcfbf793" providerId="ADAL" clId="{97348CB5-F0CE-46C3-871F-7B10A0D16E6B}" dt="2020-02-23T19:59:41.650" v="158" actId="1076"/>
        <pc:sldMkLst>
          <pc:docMk/>
          <pc:sldMk cId="4180309056" sldId="10292"/>
        </pc:sldMkLst>
        <pc:picChg chg="mod">
          <ac:chgData name="Malin Donoso Martnes" userId="aaa39413-0bf8-4bfa-b97c-59b1dcfbf793" providerId="ADAL" clId="{97348CB5-F0CE-46C3-871F-7B10A0D16E6B}" dt="2020-02-23T19:59:34.379" v="157" actId="1076"/>
          <ac:picMkLst>
            <pc:docMk/>
            <pc:sldMk cId="4180309056" sldId="10292"/>
            <ac:picMk id="6" creationId="{3F6518B7-477E-4BDF-89BA-0E6A438B21B2}"/>
          </ac:picMkLst>
        </pc:picChg>
        <pc:picChg chg="mod">
          <ac:chgData name="Malin Donoso Martnes" userId="aaa39413-0bf8-4bfa-b97c-59b1dcfbf793" providerId="ADAL" clId="{97348CB5-F0CE-46C3-871F-7B10A0D16E6B}" dt="2020-02-23T19:59:41.650" v="158" actId="1076"/>
          <ac:picMkLst>
            <pc:docMk/>
            <pc:sldMk cId="4180309056" sldId="10292"/>
            <ac:picMk id="8" creationId="{4064B716-7A73-406F-BC97-EE40C9A72995}"/>
          </ac:picMkLst>
        </pc:picChg>
      </pc:sldChg>
      <pc:sldChg chg="modSp">
        <pc:chgData name="Malin Donoso Martnes" userId="aaa39413-0bf8-4bfa-b97c-59b1dcfbf793" providerId="ADAL" clId="{97348CB5-F0CE-46C3-871F-7B10A0D16E6B}" dt="2020-02-25T17:36:00.054" v="365" actId="1076"/>
        <pc:sldMkLst>
          <pc:docMk/>
          <pc:sldMk cId="4043594960" sldId="10293"/>
        </pc:sldMkLst>
        <pc:picChg chg="mod">
          <ac:chgData name="Malin Donoso Martnes" userId="aaa39413-0bf8-4bfa-b97c-59b1dcfbf793" providerId="ADAL" clId="{97348CB5-F0CE-46C3-871F-7B10A0D16E6B}" dt="2020-02-25T17:36:00.054" v="365" actId="1076"/>
          <ac:picMkLst>
            <pc:docMk/>
            <pc:sldMk cId="4043594960" sldId="10293"/>
            <ac:picMk id="5" creationId="{7D90166F-006E-446E-B66A-5F46C5ADFC1D}"/>
          </ac:picMkLst>
        </pc:picChg>
      </pc:sldChg>
      <pc:sldChg chg="addSp delSp modSp add del delAnim modAnim">
        <pc:chgData name="Malin Donoso Martnes" userId="aaa39413-0bf8-4bfa-b97c-59b1dcfbf793" providerId="ADAL" clId="{97348CB5-F0CE-46C3-871F-7B10A0D16E6B}" dt="2020-02-23T20:52:28.605" v="318" actId="47"/>
        <pc:sldMkLst>
          <pc:docMk/>
          <pc:sldMk cId="3125579533" sldId="10296"/>
        </pc:sldMkLst>
        <pc:grpChg chg="add mod">
          <ac:chgData name="Malin Donoso Martnes" userId="aaa39413-0bf8-4bfa-b97c-59b1dcfbf793" providerId="ADAL" clId="{97348CB5-F0CE-46C3-871F-7B10A0D16E6B}" dt="2020-02-23T20:48:17.070" v="282" actId="164"/>
          <ac:grpSpMkLst>
            <pc:docMk/>
            <pc:sldMk cId="3125579533" sldId="10296"/>
            <ac:grpSpMk id="2" creationId="{B7B4B24C-641D-4B06-AC8A-7A76D34DF57A}"/>
          </ac:grpSpMkLst>
        </pc:grpChg>
        <pc:grpChg chg="add mod">
          <ac:chgData name="Malin Donoso Martnes" userId="aaa39413-0bf8-4bfa-b97c-59b1dcfbf793" providerId="ADAL" clId="{97348CB5-F0CE-46C3-871F-7B10A0D16E6B}" dt="2020-02-23T20:48:17.070" v="282" actId="164"/>
          <ac:grpSpMkLst>
            <pc:docMk/>
            <pc:sldMk cId="3125579533" sldId="10296"/>
            <ac:grpSpMk id="12" creationId="{8CAAF865-F8A6-4B55-9643-437AFE0F77E8}"/>
          </ac:grpSpMkLst>
        </pc:grpChg>
        <pc:picChg chg="del">
          <ac:chgData name="Malin Donoso Martnes" userId="aaa39413-0bf8-4bfa-b97c-59b1dcfbf793" providerId="ADAL" clId="{97348CB5-F0CE-46C3-871F-7B10A0D16E6B}" dt="2020-02-23T18:47:01.062" v="28" actId="478"/>
          <ac:picMkLst>
            <pc:docMk/>
            <pc:sldMk cId="3125579533" sldId="10296"/>
            <ac:picMk id="9" creationId="{BFFF8042-930E-4B33-AB49-A8623B80457E}"/>
          </ac:picMkLst>
        </pc:picChg>
        <pc:picChg chg="add mod">
          <ac:chgData name="Malin Donoso Martnes" userId="aaa39413-0bf8-4bfa-b97c-59b1dcfbf793" providerId="ADAL" clId="{97348CB5-F0CE-46C3-871F-7B10A0D16E6B}" dt="2020-02-23T20:48:17.070" v="282" actId="164"/>
          <ac:picMkLst>
            <pc:docMk/>
            <pc:sldMk cId="3125579533" sldId="10296"/>
            <ac:picMk id="11" creationId="{CF24A3B5-6465-4E76-BC8E-229CB3884EA9}"/>
          </ac:picMkLst>
        </pc:picChg>
        <pc:picChg chg="mod">
          <ac:chgData name="Malin Donoso Martnes" userId="aaa39413-0bf8-4bfa-b97c-59b1dcfbf793" providerId="ADAL" clId="{97348CB5-F0CE-46C3-871F-7B10A0D16E6B}" dt="2020-02-23T19:11:16.162" v="88" actId="1076"/>
          <ac:picMkLst>
            <pc:docMk/>
            <pc:sldMk cId="3125579533" sldId="10296"/>
            <ac:picMk id="13" creationId="{23B70FDD-0338-4435-AF35-5179ADF28E5D}"/>
          </ac:picMkLst>
        </pc:picChg>
        <pc:picChg chg="del mod">
          <ac:chgData name="Malin Donoso Martnes" userId="aaa39413-0bf8-4bfa-b97c-59b1dcfbf793" providerId="ADAL" clId="{97348CB5-F0CE-46C3-871F-7B10A0D16E6B}" dt="2020-02-23T19:36:36.089" v="147" actId="478"/>
          <ac:picMkLst>
            <pc:docMk/>
            <pc:sldMk cId="3125579533" sldId="10296"/>
            <ac:picMk id="16" creationId="{DE1FC36C-2688-480A-AE64-5DD97B1C70C4}"/>
          </ac:picMkLst>
        </pc:picChg>
        <pc:picChg chg="del">
          <ac:chgData name="Malin Donoso Martnes" userId="aaa39413-0bf8-4bfa-b97c-59b1dcfbf793" providerId="ADAL" clId="{97348CB5-F0CE-46C3-871F-7B10A0D16E6B}" dt="2020-02-23T19:36:38.955" v="148" actId="478"/>
          <ac:picMkLst>
            <pc:docMk/>
            <pc:sldMk cId="3125579533" sldId="10296"/>
            <ac:picMk id="20" creationId="{F5D3F530-77B1-4004-B82E-0E21287CDD57}"/>
          </ac:picMkLst>
        </pc:picChg>
        <pc:picChg chg="add del mod">
          <ac:chgData name="Malin Donoso Martnes" userId="aaa39413-0bf8-4bfa-b97c-59b1dcfbf793" providerId="ADAL" clId="{97348CB5-F0CE-46C3-871F-7B10A0D16E6B}" dt="2020-02-23T18:56:07.409" v="39" actId="478"/>
          <ac:picMkLst>
            <pc:docMk/>
            <pc:sldMk cId="3125579533" sldId="10296"/>
            <ac:picMk id="1026" creationId="{A395E3DB-D5D0-4067-8669-A990F419F080}"/>
          </ac:picMkLst>
        </pc:picChg>
        <pc:picChg chg="add del mod">
          <ac:chgData name="Malin Donoso Martnes" userId="aaa39413-0bf8-4bfa-b97c-59b1dcfbf793" providerId="ADAL" clId="{97348CB5-F0CE-46C3-871F-7B10A0D16E6B}" dt="2020-02-23T19:36:33.643" v="146" actId="478"/>
          <ac:picMkLst>
            <pc:docMk/>
            <pc:sldMk cId="3125579533" sldId="10296"/>
            <ac:picMk id="1028" creationId="{9EEFE343-1217-44D6-8370-63FD8F233C12}"/>
          </ac:picMkLst>
        </pc:picChg>
      </pc:sldChg>
      <pc:sldChg chg="addSp delSp modSp add modAnim">
        <pc:chgData name="Malin Donoso Martnes" userId="aaa39413-0bf8-4bfa-b97c-59b1dcfbf793" providerId="ADAL" clId="{97348CB5-F0CE-46C3-871F-7B10A0D16E6B}" dt="2020-02-25T17:51:35.597" v="422"/>
        <pc:sldMkLst>
          <pc:docMk/>
          <pc:sldMk cId="2992924949" sldId="10297"/>
        </pc:sldMkLst>
        <pc:spChg chg="mod">
          <ac:chgData name="Malin Donoso Martnes" userId="aaa39413-0bf8-4bfa-b97c-59b1dcfbf793" providerId="ADAL" clId="{97348CB5-F0CE-46C3-871F-7B10A0D16E6B}" dt="2020-02-25T17:45:34.460" v="401" actId="1076"/>
          <ac:spMkLst>
            <pc:docMk/>
            <pc:sldMk cId="2992924949" sldId="10297"/>
            <ac:spMk id="3" creationId="{6029C6AA-9215-43F7-A45C-F2CCAC6DFC96}"/>
          </ac:spMkLst>
        </pc:spChg>
        <pc:spChg chg="add mod">
          <ac:chgData name="Malin Donoso Martnes" userId="aaa39413-0bf8-4bfa-b97c-59b1dcfbf793" providerId="ADAL" clId="{97348CB5-F0CE-46C3-871F-7B10A0D16E6B}" dt="2020-02-25T17:45:39.781" v="403" actId="1076"/>
          <ac:spMkLst>
            <pc:docMk/>
            <pc:sldMk cId="2992924949" sldId="10297"/>
            <ac:spMk id="18" creationId="{94218514-1AF4-40D9-9C85-FA9D7A33000A}"/>
          </ac:spMkLst>
        </pc:spChg>
        <pc:spChg chg="add mod">
          <ac:chgData name="Malin Donoso Martnes" userId="aaa39413-0bf8-4bfa-b97c-59b1dcfbf793" providerId="ADAL" clId="{97348CB5-F0CE-46C3-871F-7B10A0D16E6B}" dt="2020-02-25T17:43:35.568" v="384" actId="1076"/>
          <ac:spMkLst>
            <pc:docMk/>
            <pc:sldMk cId="2992924949" sldId="10297"/>
            <ac:spMk id="21" creationId="{632A25BB-1A53-4C6B-A655-D660B67B6355}"/>
          </ac:spMkLst>
        </pc:spChg>
        <pc:grpChg chg="add del mod">
          <ac:chgData name="Malin Donoso Martnes" userId="aaa39413-0bf8-4bfa-b97c-59b1dcfbf793" providerId="ADAL" clId="{97348CB5-F0CE-46C3-871F-7B10A0D16E6B}" dt="2020-02-23T20:48:01.581" v="280" actId="165"/>
          <ac:grpSpMkLst>
            <pc:docMk/>
            <pc:sldMk cId="2992924949" sldId="10297"/>
            <ac:grpSpMk id="2" creationId="{F7CFC7C2-1087-4D9A-99B3-8358B30DDF77}"/>
          </ac:grpSpMkLst>
        </pc:grpChg>
        <pc:grpChg chg="add mod">
          <ac:chgData name="Malin Donoso Martnes" userId="aaa39413-0bf8-4bfa-b97c-59b1dcfbf793" providerId="ADAL" clId="{97348CB5-F0CE-46C3-871F-7B10A0D16E6B}" dt="2020-02-25T17:49:16.076" v="418" actId="166"/>
          <ac:grpSpMkLst>
            <pc:docMk/>
            <pc:sldMk cId="2992924949" sldId="10297"/>
            <ac:grpSpMk id="4" creationId="{FF37AB24-5F26-46BF-ACC6-D5833FEB6300}"/>
          </ac:grpSpMkLst>
        </pc:grpChg>
        <pc:grpChg chg="add mod topLvl">
          <ac:chgData name="Malin Donoso Martnes" userId="aaa39413-0bf8-4bfa-b97c-59b1dcfbf793" providerId="ADAL" clId="{97348CB5-F0CE-46C3-871F-7B10A0D16E6B}" dt="2020-02-25T17:45:34.836" v="402" actId="1076"/>
          <ac:grpSpMkLst>
            <pc:docMk/>
            <pc:sldMk cId="2992924949" sldId="10297"/>
            <ac:grpSpMk id="10" creationId="{3452A55A-EF8E-46D4-9A51-47254829815A}"/>
          </ac:grpSpMkLst>
        </pc:grpChg>
        <pc:picChg chg="add mod topLvl">
          <ac:chgData name="Malin Donoso Martnes" userId="aaa39413-0bf8-4bfa-b97c-59b1dcfbf793" providerId="ADAL" clId="{97348CB5-F0CE-46C3-871F-7B10A0D16E6B}" dt="2020-02-23T20:49:19.834" v="300" actId="338"/>
          <ac:picMkLst>
            <pc:docMk/>
            <pc:sldMk cId="2992924949" sldId="10297"/>
            <ac:picMk id="2050" creationId="{6696D371-11C9-4887-8C8A-D67C1E48C85B}"/>
          </ac:picMkLst>
        </pc:picChg>
      </pc:sldChg>
      <pc:sldChg chg="modSp add">
        <pc:chgData name="Malin Donoso Martnes" userId="aaa39413-0bf8-4bfa-b97c-59b1dcfbf793" providerId="ADAL" clId="{97348CB5-F0CE-46C3-871F-7B10A0D16E6B}" dt="2020-02-23T20:09:29.606" v="245" actId="1076"/>
        <pc:sldMkLst>
          <pc:docMk/>
          <pc:sldMk cId="1290597432" sldId="10298"/>
        </pc:sldMkLst>
        <pc:spChg chg="mod">
          <ac:chgData name="Malin Donoso Martnes" userId="aaa39413-0bf8-4bfa-b97c-59b1dcfbf793" providerId="ADAL" clId="{97348CB5-F0CE-46C3-871F-7B10A0D16E6B}" dt="2020-02-23T20:09:29.606" v="245" actId="1076"/>
          <ac:spMkLst>
            <pc:docMk/>
            <pc:sldMk cId="1290597432" sldId="10298"/>
            <ac:spMk id="4" creationId="{04B99902-D20E-4351-B2FA-1F53EA1C2425}"/>
          </ac:spMkLst>
        </pc:spChg>
      </pc:sldChg>
      <pc:sldChg chg="modSp add del">
        <pc:chgData name="Malin Donoso Martnes" userId="aaa39413-0bf8-4bfa-b97c-59b1dcfbf793" providerId="ADAL" clId="{97348CB5-F0CE-46C3-871F-7B10A0D16E6B}" dt="2020-02-25T18:21:23.136" v="709" actId="47"/>
        <pc:sldMkLst>
          <pc:docMk/>
          <pc:sldMk cId="3655339064" sldId="10299"/>
        </pc:sldMkLst>
        <pc:spChg chg="mod">
          <ac:chgData name="Malin Donoso Martnes" userId="aaa39413-0bf8-4bfa-b97c-59b1dcfbf793" providerId="ADAL" clId="{97348CB5-F0CE-46C3-871F-7B10A0D16E6B}" dt="2020-02-25T17:53:07.244" v="437" actId="1076"/>
          <ac:spMkLst>
            <pc:docMk/>
            <pc:sldMk cId="3655339064" sldId="10299"/>
            <ac:spMk id="4" creationId="{04B99902-D20E-4351-B2FA-1F53EA1C2425}"/>
          </ac:spMkLst>
        </pc:spChg>
      </pc:sldChg>
      <pc:sldChg chg="addSp delSp modSp add">
        <pc:chgData name="Malin Donoso Martnes" userId="aaa39413-0bf8-4bfa-b97c-59b1dcfbf793" providerId="ADAL" clId="{97348CB5-F0CE-46C3-871F-7B10A0D16E6B}" dt="2020-02-25T19:28:15.683" v="900" actId="1076"/>
        <pc:sldMkLst>
          <pc:docMk/>
          <pc:sldMk cId="2154276559" sldId="10300"/>
        </pc:sldMkLst>
        <pc:spChg chg="del mod">
          <ac:chgData name="Malin Donoso Martnes" userId="aaa39413-0bf8-4bfa-b97c-59b1dcfbf793" providerId="ADAL" clId="{97348CB5-F0CE-46C3-871F-7B10A0D16E6B}" dt="2020-02-25T19:27:49.708" v="897" actId="478"/>
          <ac:spMkLst>
            <pc:docMk/>
            <pc:sldMk cId="2154276559" sldId="10300"/>
            <ac:spMk id="2" creationId="{F32463F9-65DD-4915-BB30-02B154EB03D7}"/>
          </ac:spMkLst>
        </pc:spChg>
        <pc:spChg chg="mod">
          <ac:chgData name="Malin Donoso Martnes" userId="aaa39413-0bf8-4bfa-b97c-59b1dcfbf793" providerId="ADAL" clId="{97348CB5-F0CE-46C3-871F-7B10A0D16E6B}" dt="2020-02-25T19:28:15.683" v="900" actId="1076"/>
          <ac:spMkLst>
            <pc:docMk/>
            <pc:sldMk cId="2154276559" sldId="10300"/>
            <ac:spMk id="3" creationId="{7B2E1862-4374-462D-94B8-AFD2A0EE6209}"/>
          </ac:spMkLst>
        </pc:spChg>
        <pc:spChg chg="mod">
          <ac:chgData name="Malin Donoso Martnes" userId="aaa39413-0bf8-4bfa-b97c-59b1dcfbf793" providerId="ADAL" clId="{97348CB5-F0CE-46C3-871F-7B10A0D16E6B}" dt="2020-02-25T19:27:46.235" v="896" actId="20577"/>
          <ac:spMkLst>
            <pc:docMk/>
            <pc:sldMk cId="2154276559" sldId="10300"/>
            <ac:spMk id="6" creationId="{24C6C639-51D4-4883-8E5F-DD82A14D475C}"/>
          </ac:spMkLst>
        </pc:spChg>
        <pc:spChg chg="add del mod">
          <ac:chgData name="Malin Donoso Martnes" userId="aaa39413-0bf8-4bfa-b97c-59b1dcfbf793" providerId="ADAL" clId="{97348CB5-F0CE-46C3-871F-7B10A0D16E6B}" dt="2020-02-25T19:27:53.783" v="898" actId="478"/>
          <ac:spMkLst>
            <pc:docMk/>
            <pc:sldMk cId="2154276559" sldId="10300"/>
            <ac:spMk id="11" creationId="{AC5FEBDD-CF48-4FC9-AA92-2EF593C80C90}"/>
          </ac:spMkLst>
        </pc:spChg>
        <pc:grpChg chg="add">
          <ac:chgData name="Malin Donoso Martnes" userId="aaa39413-0bf8-4bfa-b97c-59b1dcfbf793" providerId="ADAL" clId="{97348CB5-F0CE-46C3-871F-7B10A0D16E6B}" dt="2020-02-25T19:27:40.327" v="890"/>
          <ac:grpSpMkLst>
            <pc:docMk/>
            <pc:sldMk cId="2154276559" sldId="10300"/>
            <ac:grpSpMk id="4" creationId="{6BB4ABCC-B826-419B-8A51-CD53B7B50817}"/>
          </ac:grpSpMkLst>
        </pc:grpChg>
      </pc:sldChg>
      <pc:sldChg chg="add del">
        <pc:chgData name="Malin Donoso Martnes" userId="aaa39413-0bf8-4bfa-b97c-59b1dcfbf793" providerId="ADAL" clId="{97348CB5-F0CE-46C3-871F-7B10A0D16E6B}" dt="2020-02-25T19:26:58.920" v="887" actId="47"/>
        <pc:sldMkLst>
          <pc:docMk/>
          <pc:sldMk cId="3168215112" sldId="10301"/>
        </pc:sldMkLst>
      </pc:sldChg>
      <pc:sldChg chg="add del">
        <pc:chgData name="Malin Donoso Martnes" userId="aaa39413-0bf8-4bfa-b97c-59b1dcfbf793" providerId="ADAL" clId="{97348CB5-F0CE-46C3-871F-7B10A0D16E6B}" dt="2020-02-25T18:19:26.136" v="679" actId="47"/>
        <pc:sldMkLst>
          <pc:docMk/>
          <pc:sldMk cId="3581601940" sldId="10301"/>
        </pc:sldMkLst>
      </pc:sldChg>
      <pc:sldMasterChg chg="add del addSldLayout delSldLayout">
        <pc:chgData name="Malin Donoso Martnes" userId="aaa39413-0bf8-4bfa-b97c-59b1dcfbf793" providerId="ADAL" clId="{97348CB5-F0CE-46C3-871F-7B10A0D16E6B}" dt="2020-02-25T18:19:26.136" v="679" actId="47"/>
        <pc:sldMasterMkLst>
          <pc:docMk/>
          <pc:sldMasterMk cId="2767011368" sldId="2147483660"/>
        </pc:sldMasterMkLst>
        <pc:sldLayoutChg chg="add del">
          <pc:chgData name="Malin Donoso Martnes" userId="aaa39413-0bf8-4bfa-b97c-59b1dcfbf793" providerId="ADAL" clId="{97348CB5-F0CE-46C3-871F-7B10A0D16E6B}" dt="2020-02-25T18:19:26.136" v="679" actId="47"/>
          <pc:sldLayoutMkLst>
            <pc:docMk/>
            <pc:sldMasterMk cId="2767011368" sldId="2147483660"/>
            <pc:sldLayoutMk cId="665232867" sldId="2147483664"/>
          </pc:sldLayoutMkLst>
        </pc:sldLayoutChg>
      </pc:sldMasterChg>
      <pc:sldMasterChg chg="add del addSldLayout delSldLayout">
        <pc:chgData name="Malin Donoso Martnes" userId="aaa39413-0bf8-4bfa-b97c-59b1dcfbf793" providerId="ADAL" clId="{97348CB5-F0CE-46C3-871F-7B10A0D16E6B}" dt="2020-02-25T19:26:58.920" v="887" actId="47"/>
        <pc:sldMasterMkLst>
          <pc:docMk/>
          <pc:sldMasterMk cId="2767011368" sldId="2147483724"/>
        </pc:sldMasterMkLst>
        <pc:sldLayoutChg chg="add del">
          <pc:chgData name="Malin Donoso Martnes" userId="aaa39413-0bf8-4bfa-b97c-59b1dcfbf793" providerId="ADAL" clId="{97348CB5-F0CE-46C3-871F-7B10A0D16E6B}" dt="2020-02-25T19:26:58.920" v="887" actId="47"/>
          <pc:sldLayoutMkLst>
            <pc:docMk/>
            <pc:sldMasterMk cId="2767011368" sldId="2147483724"/>
            <pc:sldLayoutMk cId="2220819593" sldId="214748372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74886-CB32-49BE-A5AE-4D5F34932D5F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370D2-CB85-4A78-9809-34364F1F1F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236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8623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3151-C08D-4E88-9878-EFCF7947B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17C6B-0E07-4E58-B974-CD5650E00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BF253-B97B-4B6E-8FDE-49B7A4BB4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EA5C-3AF7-4AB5-9638-FD74CCD3E5CE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E80B2-240A-41BE-A7A6-FF0C3022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3EFEC-0EC9-4D65-A261-8390024DC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2C21-219B-42B5-A5CD-AA163E562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2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E7D0D-7F40-4C48-AFEF-A1A937F78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Rectangle 9" descr="TagShape">
            <a:extLst>
              <a:ext uri="{FF2B5EF4-FFF2-40B4-BE49-F238E27FC236}">
                <a16:creationId xmlns:a16="http://schemas.microsoft.com/office/drawing/2014/main" id="{206AAC4D-A743-470F-97F6-C4B3A4C8B644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4962E42-98A1-4802-8F84-B74C56EFD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000B04-8F2D-46BB-96AE-C4C120014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3286-60BE-724C-A573-D07AB3E1B57B}" type="datetime1">
              <a:rPr lang="sv-SE" smtClean="0"/>
              <a:t>2020-03-03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97A47C-AE22-4835-B884-AE5647EA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8FD22C-08E3-461D-9EF7-FD8C7B759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EC55-BC2B-4EBF-80C0-1330C20D5D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37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C5D4-111E-4682-8BE6-BC2020D67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032" y="1816443"/>
            <a:ext cx="9893867" cy="4292257"/>
          </a:xfrm>
        </p:spPr>
        <p:txBody>
          <a:bodyPr lIns="0" anchor="t"/>
          <a:lstStyle>
            <a:lvl1pPr algn="l">
              <a:lnSpc>
                <a:spcPct val="100000"/>
              </a:lnSpc>
              <a:defRPr sz="7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13094-6489-43D3-8EB9-AE6A4C4EB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6146609"/>
            <a:ext cx="9901236" cy="153986"/>
          </a:xfrm>
        </p:spPr>
        <p:txBody>
          <a:bodyPr/>
          <a:lstStyle>
            <a:lvl1pPr marL="0" indent="0" algn="l">
              <a:buNone/>
              <a:defRPr sz="800">
                <a:solidFill>
                  <a:srgbClr val="F1F0E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" name="Rectangle 9" descr="TagShape">
            <a:extLst>
              <a:ext uri="{FF2B5EF4-FFF2-40B4-BE49-F238E27FC236}">
                <a16:creationId xmlns:a16="http://schemas.microsoft.com/office/drawing/2014/main" id="{1A045039-FF60-4934-B3FC-36AC4B5EAD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D37536D-4408-4D67-8AF0-6173F1EDE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534B-74D2-C746-968E-EF93C8477895}" type="datetime1">
              <a:rPr lang="sv-SE" smtClean="0"/>
              <a:t>2020-03-03</a:t>
            </a:fld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C76804D-7899-4B35-9FA5-958FA917A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6FBD742-9A1B-4211-B92B-940C60385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EC55-BC2B-4EBF-80C0-1330C20D5D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139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TagShape">
            <a:extLst>
              <a:ext uri="{FF2B5EF4-FFF2-40B4-BE49-F238E27FC236}">
                <a16:creationId xmlns:a16="http://schemas.microsoft.com/office/drawing/2014/main" id="{871BC544-5C23-4E23-9BB3-298BC2FA5DDF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D2FEC3-2E4A-41FD-AE69-CE36BEE2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9DB-F809-114C-98C2-BD57E762428C}" type="datetime1">
              <a:rPr lang="sv-SE" smtClean="0"/>
              <a:t>2020-03-03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ABBF5-516F-4007-AC11-AFCB73D3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61F96-7B03-41BF-8953-D8EF95AAA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EC55-BC2B-4EBF-80C0-1330C20D5D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52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Group 444">
            <a:extLst>
              <a:ext uri="{FF2B5EF4-FFF2-40B4-BE49-F238E27FC236}">
                <a16:creationId xmlns:a16="http://schemas.microsoft.com/office/drawing/2014/main" id="{5511B071-4112-4816-8781-A50E4C8611F7}"/>
              </a:ext>
            </a:extLst>
          </p:cNvPr>
          <p:cNvGrpSpPr/>
          <p:nvPr userDrawn="1"/>
        </p:nvGrpSpPr>
        <p:grpSpPr>
          <a:xfrm>
            <a:off x="-3061621" y="-3368602"/>
            <a:ext cx="16198917" cy="12428610"/>
            <a:chOff x="-3061621" y="-3368602"/>
            <a:chExt cx="16198917" cy="12428610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3A29A9F6-1C1E-4DD0-84CA-E2ACC570D14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58000">
                  <a:srgbClr val="262262"/>
                </a:gs>
                <a:gs pos="0">
                  <a:srgbClr val="262262">
                    <a:alpha val="82000"/>
                  </a:srgbClr>
                </a:gs>
                <a:gs pos="100000">
                  <a:srgbClr val="26226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6AB5E6D1-0F97-4EB2-9C5F-B41EDE58DB70}"/>
                </a:ext>
              </a:extLst>
            </p:cNvPr>
            <p:cNvCxnSpPr>
              <a:cxnSpLocks/>
            </p:cNvCxnSpPr>
            <p:nvPr/>
          </p:nvCxnSpPr>
          <p:spPr>
            <a:xfrm>
              <a:off x="5118543" y="3473595"/>
              <a:ext cx="5089336" cy="558641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37000"/>
                    </a:schemeClr>
                  </a:gs>
                  <a:gs pos="46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8" name="Group 447">
              <a:extLst>
                <a:ext uri="{FF2B5EF4-FFF2-40B4-BE49-F238E27FC236}">
                  <a16:creationId xmlns:a16="http://schemas.microsoft.com/office/drawing/2014/main" id="{7BA2DA4D-0CC2-4F5C-9C09-91E5921C3BF0}"/>
                </a:ext>
              </a:extLst>
            </p:cNvPr>
            <p:cNvGrpSpPr/>
            <p:nvPr/>
          </p:nvGrpSpPr>
          <p:grpSpPr>
            <a:xfrm>
              <a:off x="-593558" y="6282758"/>
              <a:ext cx="651751" cy="288627"/>
              <a:chOff x="122738" y="6128267"/>
              <a:chExt cx="1000608" cy="443118"/>
            </a:xfrm>
          </p:grpSpPr>
          <p:sp>
            <p:nvSpPr>
              <p:cNvPr id="587" name="Freeform: Shape 586">
                <a:extLst>
                  <a:ext uri="{FF2B5EF4-FFF2-40B4-BE49-F238E27FC236}">
                    <a16:creationId xmlns:a16="http://schemas.microsoft.com/office/drawing/2014/main" id="{22CBBB1C-4224-4CE8-A688-88C1A2755115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8" name="Freeform: Shape 587">
                <a:extLst>
                  <a:ext uri="{FF2B5EF4-FFF2-40B4-BE49-F238E27FC236}">
                    <a16:creationId xmlns:a16="http://schemas.microsoft.com/office/drawing/2014/main" id="{04C67020-5AEB-4413-87DB-02B41F60A21A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9" name="Freeform: Shape 588">
                <a:extLst>
                  <a:ext uri="{FF2B5EF4-FFF2-40B4-BE49-F238E27FC236}">
                    <a16:creationId xmlns:a16="http://schemas.microsoft.com/office/drawing/2014/main" id="{1F3939A5-EC93-4DA5-B477-485CBA8B20E9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9B5DF487-C602-4DD7-A038-A00450C363C0}"/>
                </a:ext>
              </a:extLst>
            </p:cNvPr>
            <p:cNvGrpSpPr/>
            <p:nvPr/>
          </p:nvGrpSpPr>
          <p:grpSpPr>
            <a:xfrm>
              <a:off x="-227840" y="6282758"/>
              <a:ext cx="651751" cy="288627"/>
              <a:chOff x="122738" y="6128267"/>
              <a:chExt cx="1000608" cy="443118"/>
            </a:xfrm>
          </p:grpSpPr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65077F30-BD7F-441E-81E1-BD7AD7C22232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5" name="Freeform: Shape 584">
                <a:extLst>
                  <a:ext uri="{FF2B5EF4-FFF2-40B4-BE49-F238E27FC236}">
                    <a16:creationId xmlns:a16="http://schemas.microsoft.com/office/drawing/2014/main" id="{57E8ABAD-3A5E-44BE-8AF7-81DC1A82E25A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6" name="Freeform: Shape 585">
                <a:extLst>
                  <a:ext uri="{FF2B5EF4-FFF2-40B4-BE49-F238E27FC236}">
                    <a16:creationId xmlns:a16="http://schemas.microsoft.com/office/drawing/2014/main" id="{4BA0A320-CFF0-40EC-B33B-3E5EBE806DAC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68C251FB-B738-446A-9B2B-57F40E5BD577}"/>
                </a:ext>
              </a:extLst>
            </p:cNvPr>
            <p:cNvGrpSpPr/>
            <p:nvPr/>
          </p:nvGrpSpPr>
          <p:grpSpPr>
            <a:xfrm>
              <a:off x="143799" y="6282758"/>
              <a:ext cx="651751" cy="288627"/>
              <a:chOff x="122738" y="6128267"/>
              <a:chExt cx="1000608" cy="443118"/>
            </a:xfrm>
          </p:grpSpPr>
          <p:sp>
            <p:nvSpPr>
              <p:cNvPr id="581" name="Freeform: Shape 580">
                <a:extLst>
                  <a:ext uri="{FF2B5EF4-FFF2-40B4-BE49-F238E27FC236}">
                    <a16:creationId xmlns:a16="http://schemas.microsoft.com/office/drawing/2014/main" id="{3508F127-AB56-4D03-A9A5-F90B8DE2669C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2" name="Freeform: Shape 581">
                <a:extLst>
                  <a:ext uri="{FF2B5EF4-FFF2-40B4-BE49-F238E27FC236}">
                    <a16:creationId xmlns:a16="http://schemas.microsoft.com/office/drawing/2014/main" id="{843930C3-0433-42FF-A8CB-8056E78FEEDA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3" name="Freeform: Shape 582">
                <a:extLst>
                  <a:ext uri="{FF2B5EF4-FFF2-40B4-BE49-F238E27FC236}">
                    <a16:creationId xmlns:a16="http://schemas.microsoft.com/office/drawing/2014/main" id="{8545797C-F70A-4137-B414-B523614F221B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1FD3A718-BEF0-4774-82E9-EF31866C8706}"/>
                </a:ext>
              </a:extLst>
            </p:cNvPr>
            <p:cNvSpPr/>
            <p:nvPr/>
          </p:nvSpPr>
          <p:spPr>
            <a:xfrm rot="1829776">
              <a:off x="65477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75976D65-73DE-4E23-8966-ADA355FBB95D}"/>
                </a:ext>
              </a:extLst>
            </p:cNvPr>
            <p:cNvSpPr/>
            <p:nvPr/>
          </p:nvSpPr>
          <p:spPr>
            <a:xfrm rot="1829776">
              <a:off x="53319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2FE5D947-72C2-41ED-BADD-500F79D243CB}"/>
                </a:ext>
              </a:extLst>
            </p:cNvPr>
            <p:cNvSpPr/>
            <p:nvPr/>
          </p:nvSpPr>
          <p:spPr>
            <a:xfrm rot="1829776">
              <a:off x="77635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F52F46A0-1668-441C-AA4D-7503250DB0D5}"/>
                </a:ext>
              </a:extLst>
            </p:cNvPr>
            <p:cNvSpPr/>
            <p:nvPr/>
          </p:nvSpPr>
          <p:spPr>
            <a:xfrm rot="1829776">
              <a:off x="102049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A5C1A10-D173-48FE-A487-FEF33FF6BAB3}"/>
                </a:ext>
              </a:extLst>
            </p:cNvPr>
            <p:cNvSpPr/>
            <p:nvPr/>
          </p:nvSpPr>
          <p:spPr>
            <a:xfrm rot="1829776">
              <a:off x="89891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AA62F30F-250A-4949-B298-883EA82414E6}"/>
                </a:ext>
              </a:extLst>
            </p:cNvPr>
            <p:cNvSpPr/>
            <p:nvPr/>
          </p:nvSpPr>
          <p:spPr>
            <a:xfrm rot="1829776">
              <a:off x="114207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67B4436A-E3E1-4BF5-8180-2524B6774A2D}"/>
                </a:ext>
              </a:extLst>
            </p:cNvPr>
            <p:cNvSpPr/>
            <p:nvPr/>
          </p:nvSpPr>
          <p:spPr>
            <a:xfrm rot="1829776">
              <a:off x="139213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E4B6A6AD-7806-4E6A-9998-312C81183C1A}"/>
                </a:ext>
              </a:extLst>
            </p:cNvPr>
            <p:cNvSpPr/>
            <p:nvPr/>
          </p:nvSpPr>
          <p:spPr>
            <a:xfrm rot="1829776">
              <a:off x="127055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02430ED1-345B-40B8-B84E-2C1922EB997B}"/>
                </a:ext>
              </a:extLst>
            </p:cNvPr>
            <p:cNvSpPr/>
            <p:nvPr/>
          </p:nvSpPr>
          <p:spPr>
            <a:xfrm rot="1829776">
              <a:off x="151371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ectangle 174">
              <a:extLst>
                <a:ext uri="{FF2B5EF4-FFF2-40B4-BE49-F238E27FC236}">
                  <a16:creationId xmlns:a16="http://schemas.microsoft.com/office/drawing/2014/main" id="{1A6C4642-45DD-437C-B3CC-45E5AC0F2568}"/>
                </a:ext>
              </a:extLst>
            </p:cNvPr>
            <p:cNvSpPr/>
            <p:nvPr/>
          </p:nvSpPr>
          <p:spPr>
            <a:xfrm rot="2964570">
              <a:off x="6273484" y="726731"/>
              <a:ext cx="5493098" cy="921930"/>
            </a:xfrm>
            <a:custGeom>
              <a:avLst/>
              <a:gdLst>
                <a:gd name="connsiteX0" fmla="*/ 0 w 5493098"/>
                <a:gd name="connsiteY0" fmla="*/ 0 h 919502"/>
                <a:gd name="connsiteX1" fmla="*/ 5493098 w 5493098"/>
                <a:gd name="connsiteY1" fmla="*/ 0 h 919502"/>
                <a:gd name="connsiteX2" fmla="*/ 5493098 w 5493098"/>
                <a:gd name="connsiteY2" fmla="*/ 919502 h 919502"/>
                <a:gd name="connsiteX3" fmla="*/ 0 w 5493098"/>
                <a:gd name="connsiteY3" fmla="*/ 919502 h 919502"/>
                <a:gd name="connsiteX4" fmla="*/ 0 w 5493098"/>
                <a:gd name="connsiteY4" fmla="*/ 0 h 919502"/>
                <a:gd name="connsiteX0" fmla="*/ 0 w 5493098"/>
                <a:gd name="connsiteY0" fmla="*/ 0 h 921930"/>
                <a:gd name="connsiteX1" fmla="*/ 5493098 w 5493098"/>
                <a:gd name="connsiteY1" fmla="*/ 0 h 921930"/>
                <a:gd name="connsiteX2" fmla="*/ 5493098 w 5493098"/>
                <a:gd name="connsiteY2" fmla="*/ 919502 h 921930"/>
                <a:gd name="connsiteX3" fmla="*/ 4652512 w 5493098"/>
                <a:gd name="connsiteY3" fmla="*/ 921930 h 921930"/>
                <a:gd name="connsiteX4" fmla="*/ 0 w 5493098"/>
                <a:gd name="connsiteY4" fmla="*/ 919502 h 921930"/>
                <a:gd name="connsiteX5" fmla="*/ 0 w 5493098"/>
                <a:gd name="connsiteY5" fmla="*/ 0 h 921930"/>
                <a:gd name="connsiteX0" fmla="*/ 0 w 5493098"/>
                <a:gd name="connsiteY0" fmla="*/ 0 h 921930"/>
                <a:gd name="connsiteX1" fmla="*/ 5493098 w 5493098"/>
                <a:gd name="connsiteY1" fmla="*/ 0 h 921930"/>
                <a:gd name="connsiteX2" fmla="*/ 4652512 w 5493098"/>
                <a:gd name="connsiteY2" fmla="*/ 921930 h 921930"/>
                <a:gd name="connsiteX3" fmla="*/ 0 w 5493098"/>
                <a:gd name="connsiteY3" fmla="*/ 919502 h 921930"/>
                <a:gd name="connsiteX4" fmla="*/ 0 w 5493098"/>
                <a:gd name="connsiteY4" fmla="*/ 0 h 92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3098" h="921930">
                  <a:moveTo>
                    <a:pt x="0" y="0"/>
                  </a:moveTo>
                  <a:lnTo>
                    <a:pt x="5493098" y="0"/>
                  </a:lnTo>
                  <a:lnTo>
                    <a:pt x="4652512" y="921930"/>
                  </a:lnTo>
                  <a:lnTo>
                    <a:pt x="0" y="919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E3CF26CF-B98E-4E3E-AB75-8EE170E4F329}"/>
                </a:ext>
              </a:extLst>
            </p:cNvPr>
            <p:cNvCxnSpPr>
              <a:cxnSpLocks/>
            </p:cNvCxnSpPr>
            <p:nvPr/>
          </p:nvCxnSpPr>
          <p:spPr>
            <a:xfrm>
              <a:off x="6324759" y="-701887"/>
              <a:ext cx="5089336" cy="5586413"/>
            </a:xfrm>
            <a:prstGeom prst="line">
              <a:avLst/>
            </a:prstGeom>
            <a:ln>
              <a:solidFill>
                <a:schemeClr val="bg1">
                  <a:alpha val="3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C485466C-F248-4254-B7D6-865B556091BD}"/>
                </a:ext>
              </a:extLst>
            </p:cNvPr>
            <p:cNvGrpSpPr/>
            <p:nvPr/>
          </p:nvGrpSpPr>
          <p:grpSpPr>
            <a:xfrm>
              <a:off x="1647073" y="6282758"/>
              <a:ext cx="11490223" cy="291915"/>
              <a:chOff x="1647073" y="6282758"/>
              <a:chExt cx="11490223" cy="291915"/>
            </a:xfrm>
            <a:gradFill flip="none" rotWithShape="1">
              <a:gsLst>
                <a:gs pos="60000">
                  <a:srgbClr val="FFFFFF">
                    <a:alpha val="9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p:grpSpPr>
          <p:grpSp>
            <p:nvGrpSpPr>
              <p:cNvPr id="464" name="Group 463">
                <a:extLst>
                  <a:ext uri="{FF2B5EF4-FFF2-40B4-BE49-F238E27FC236}">
                    <a16:creationId xmlns:a16="http://schemas.microsoft.com/office/drawing/2014/main" id="{D533DC33-1131-4297-ACF6-C92E044DE90B}"/>
                  </a:ext>
                </a:extLst>
              </p:cNvPr>
              <p:cNvGrpSpPr/>
              <p:nvPr/>
            </p:nvGrpSpPr>
            <p:grpSpPr>
              <a:xfrm>
                <a:off x="1647073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78" name="Freeform: Shape 577">
                  <a:extLst>
                    <a:ext uri="{FF2B5EF4-FFF2-40B4-BE49-F238E27FC236}">
                      <a16:creationId xmlns:a16="http://schemas.microsoft.com/office/drawing/2014/main" id="{0FC99B94-4EA4-4C6E-B53F-BBC993A269F0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9" name="Freeform: Shape 578">
                  <a:extLst>
                    <a:ext uri="{FF2B5EF4-FFF2-40B4-BE49-F238E27FC236}">
                      <a16:creationId xmlns:a16="http://schemas.microsoft.com/office/drawing/2014/main" id="{2CD5D826-A7EC-4A9F-A9D5-D1794AA0941C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0" name="Freeform: Shape 579">
                  <a:extLst>
                    <a:ext uri="{FF2B5EF4-FFF2-40B4-BE49-F238E27FC236}">
                      <a16:creationId xmlns:a16="http://schemas.microsoft.com/office/drawing/2014/main" id="{E81B8963-4788-4896-B2B1-E8160362CCE7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5" name="Group 464">
                <a:extLst>
                  <a:ext uri="{FF2B5EF4-FFF2-40B4-BE49-F238E27FC236}">
                    <a16:creationId xmlns:a16="http://schemas.microsoft.com/office/drawing/2014/main" id="{B551A4A6-2D17-4DA9-9413-682E65ED04BB}"/>
                  </a:ext>
                </a:extLst>
              </p:cNvPr>
              <p:cNvGrpSpPr/>
              <p:nvPr/>
            </p:nvGrpSpPr>
            <p:grpSpPr>
              <a:xfrm>
                <a:off x="2012791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75" name="Freeform: Shape 574">
                  <a:extLst>
                    <a:ext uri="{FF2B5EF4-FFF2-40B4-BE49-F238E27FC236}">
                      <a16:creationId xmlns:a16="http://schemas.microsoft.com/office/drawing/2014/main" id="{3AA301F9-1C77-455F-A416-E6C8479A0DC5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6" name="Freeform: Shape 575">
                  <a:extLst>
                    <a:ext uri="{FF2B5EF4-FFF2-40B4-BE49-F238E27FC236}">
                      <a16:creationId xmlns:a16="http://schemas.microsoft.com/office/drawing/2014/main" id="{A5BF74E0-3ACC-4806-A3BB-165F4E02F193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7" name="Freeform: Shape 576">
                  <a:extLst>
                    <a:ext uri="{FF2B5EF4-FFF2-40B4-BE49-F238E27FC236}">
                      <a16:creationId xmlns:a16="http://schemas.microsoft.com/office/drawing/2014/main" id="{D8409665-F912-4C76-94D6-C9D2445A04FF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6" name="Group 465">
                <a:extLst>
                  <a:ext uri="{FF2B5EF4-FFF2-40B4-BE49-F238E27FC236}">
                    <a16:creationId xmlns:a16="http://schemas.microsoft.com/office/drawing/2014/main" id="{9069526D-093D-487D-9154-E8BB4C72208A}"/>
                  </a:ext>
                </a:extLst>
              </p:cNvPr>
              <p:cNvGrpSpPr/>
              <p:nvPr/>
            </p:nvGrpSpPr>
            <p:grpSpPr>
              <a:xfrm>
                <a:off x="2384430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72" name="Freeform: Shape 571">
                  <a:extLst>
                    <a:ext uri="{FF2B5EF4-FFF2-40B4-BE49-F238E27FC236}">
                      <a16:creationId xmlns:a16="http://schemas.microsoft.com/office/drawing/2014/main" id="{74AFA8EC-3AEE-40E3-8A17-7F674161E5D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3" name="Freeform: Shape 572">
                  <a:extLst>
                    <a:ext uri="{FF2B5EF4-FFF2-40B4-BE49-F238E27FC236}">
                      <a16:creationId xmlns:a16="http://schemas.microsoft.com/office/drawing/2014/main" id="{24E27919-7FFC-4E15-B0AD-DEFF93830689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4" name="Freeform: Shape 573">
                  <a:extLst>
                    <a:ext uri="{FF2B5EF4-FFF2-40B4-BE49-F238E27FC236}">
                      <a16:creationId xmlns:a16="http://schemas.microsoft.com/office/drawing/2014/main" id="{FE055BF9-E06A-4F81-914A-FDADE0CF8C36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23323E93-0677-46F9-9EE5-E6DE11772DFF}"/>
                  </a:ext>
                </a:extLst>
              </p:cNvPr>
              <p:cNvGrpSpPr/>
              <p:nvPr/>
            </p:nvGrpSpPr>
            <p:grpSpPr>
              <a:xfrm>
                <a:off x="2773828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69" name="Freeform: Shape 568">
                  <a:extLst>
                    <a:ext uri="{FF2B5EF4-FFF2-40B4-BE49-F238E27FC236}">
                      <a16:creationId xmlns:a16="http://schemas.microsoft.com/office/drawing/2014/main" id="{2041CED8-5CBB-4EE9-875C-974C0AD6B257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0" name="Freeform: Shape 569">
                  <a:extLst>
                    <a:ext uri="{FF2B5EF4-FFF2-40B4-BE49-F238E27FC236}">
                      <a16:creationId xmlns:a16="http://schemas.microsoft.com/office/drawing/2014/main" id="{C9FEEC7C-10F6-42D7-A645-D2B2E5D5234A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1" name="Freeform: Shape 570">
                  <a:extLst>
                    <a:ext uri="{FF2B5EF4-FFF2-40B4-BE49-F238E27FC236}">
                      <a16:creationId xmlns:a16="http://schemas.microsoft.com/office/drawing/2014/main" id="{9C1E0264-A25C-490A-AF2D-CB8130935B2B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8" name="Group 467">
                <a:extLst>
                  <a:ext uri="{FF2B5EF4-FFF2-40B4-BE49-F238E27FC236}">
                    <a16:creationId xmlns:a16="http://schemas.microsoft.com/office/drawing/2014/main" id="{1A018346-28F4-4D04-8DE6-72FC07002610}"/>
                  </a:ext>
                </a:extLst>
              </p:cNvPr>
              <p:cNvGrpSpPr/>
              <p:nvPr/>
            </p:nvGrpSpPr>
            <p:grpSpPr>
              <a:xfrm>
                <a:off x="3139546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66" name="Freeform: Shape 565">
                  <a:extLst>
                    <a:ext uri="{FF2B5EF4-FFF2-40B4-BE49-F238E27FC236}">
                      <a16:creationId xmlns:a16="http://schemas.microsoft.com/office/drawing/2014/main" id="{47321D58-D08E-4EAD-A953-7ADF8E79C7D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7" name="Freeform: Shape 566">
                  <a:extLst>
                    <a:ext uri="{FF2B5EF4-FFF2-40B4-BE49-F238E27FC236}">
                      <a16:creationId xmlns:a16="http://schemas.microsoft.com/office/drawing/2014/main" id="{A5CC71E7-D949-4E92-BDD2-2A5612C3C7CA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8" name="Freeform: Shape 567">
                  <a:extLst>
                    <a:ext uri="{FF2B5EF4-FFF2-40B4-BE49-F238E27FC236}">
                      <a16:creationId xmlns:a16="http://schemas.microsoft.com/office/drawing/2014/main" id="{8F410A0D-D7E2-402D-99C0-11E378C2B33E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9" name="Group 468">
                <a:extLst>
                  <a:ext uri="{FF2B5EF4-FFF2-40B4-BE49-F238E27FC236}">
                    <a16:creationId xmlns:a16="http://schemas.microsoft.com/office/drawing/2014/main" id="{08717E03-68A1-430E-892D-DC98D0009269}"/>
                  </a:ext>
                </a:extLst>
              </p:cNvPr>
              <p:cNvGrpSpPr/>
              <p:nvPr/>
            </p:nvGrpSpPr>
            <p:grpSpPr>
              <a:xfrm>
                <a:off x="3511185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63" name="Freeform: Shape 562">
                  <a:extLst>
                    <a:ext uri="{FF2B5EF4-FFF2-40B4-BE49-F238E27FC236}">
                      <a16:creationId xmlns:a16="http://schemas.microsoft.com/office/drawing/2014/main" id="{7CF1E84B-EF12-4005-B121-8A0C513D34A0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4" name="Freeform: Shape 563">
                  <a:extLst>
                    <a:ext uri="{FF2B5EF4-FFF2-40B4-BE49-F238E27FC236}">
                      <a16:creationId xmlns:a16="http://schemas.microsoft.com/office/drawing/2014/main" id="{C4950358-9F25-4798-BB14-76926E2FE8A1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5" name="Freeform: Shape 564">
                  <a:extLst>
                    <a:ext uri="{FF2B5EF4-FFF2-40B4-BE49-F238E27FC236}">
                      <a16:creationId xmlns:a16="http://schemas.microsoft.com/office/drawing/2014/main" id="{CC8A0FC3-5142-469E-A452-E1A4248DCC26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70" name="Group 469">
                <a:extLst>
                  <a:ext uri="{FF2B5EF4-FFF2-40B4-BE49-F238E27FC236}">
                    <a16:creationId xmlns:a16="http://schemas.microsoft.com/office/drawing/2014/main" id="{ECE8B175-A5C2-4E0E-B183-A558245DB5B0}"/>
                  </a:ext>
                </a:extLst>
              </p:cNvPr>
              <p:cNvGrpSpPr/>
              <p:nvPr/>
            </p:nvGrpSpPr>
            <p:grpSpPr>
              <a:xfrm>
                <a:off x="3887704" y="6282758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551" name="Group 550">
                  <a:extLst>
                    <a:ext uri="{FF2B5EF4-FFF2-40B4-BE49-F238E27FC236}">
                      <a16:creationId xmlns:a16="http://schemas.microsoft.com/office/drawing/2014/main" id="{B3BB356E-21AF-4E57-A6E7-98C627AFBBD0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60" name="Freeform: Shape 559">
                    <a:extLst>
                      <a:ext uri="{FF2B5EF4-FFF2-40B4-BE49-F238E27FC236}">
                        <a16:creationId xmlns:a16="http://schemas.microsoft.com/office/drawing/2014/main" id="{0E1F99B3-CA5C-48EE-9A80-9D707A4D672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1" name="Freeform: Shape 560">
                    <a:extLst>
                      <a:ext uri="{FF2B5EF4-FFF2-40B4-BE49-F238E27FC236}">
                        <a16:creationId xmlns:a16="http://schemas.microsoft.com/office/drawing/2014/main" id="{37BB0CC2-6A12-4436-900F-71F5D467186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2" name="Freeform: Shape 561">
                    <a:extLst>
                      <a:ext uri="{FF2B5EF4-FFF2-40B4-BE49-F238E27FC236}">
                        <a16:creationId xmlns:a16="http://schemas.microsoft.com/office/drawing/2014/main" id="{64FC31F9-193D-49EE-A596-622B80B8D78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52" name="Group 551">
                  <a:extLst>
                    <a:ext uri="{FF2B5EF4-FFF2-40B4-BE49-F238E27FC236}">
                      <a16:creationId xmlns:a16="http://schemas.microsoft.com/office/drawing/2014/main" id="{384A9603-D83F-45CB-B583-0153643B0DC7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57" name="Freeform: Shape 556">
                    <a:extLst>
                      <a:ext uri="{FF2B5EF4-FFF2-40B4-BE49-F238E27FC236}">
                        <a16:creationId xmlns:a16="http://schemas.microsoft.com/office/drawing/2014/main" id="{DAC454F5-3B17-437D-A130-0EA82619224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8" name="Freeform: Shape 557">
                    <a:extLst>
                      <a:ext uri="{FF2B5EF4-FFF2-40B4-BE49-F238E27FC236}">
                        <a16:creationId xmlns:a16="http://schemas.microsoft.com/office/drawing/2014/main" id="{B45DA393-FDCA-4332-867D-9F57B9FE3B27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9" name="Freeform: Shape 558">
                    <a:extLst>
                      <a:ext uri="{FF2B5EF4-FFF2-40B4-BE49-F238E27FC236}">
                        <a16:creationId xmlns:a16="http://schemas.microsoft.com/office/drawing/2014/main" id="{C548BD27-1500-4B73-996E-E525283E3C3D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53" name="Group 552">
                  <a:extLst>
                    <a:ext uri="{FF2B5EF4-FFF2-40B4-BE49-F238E27FC236}">
                      <a16:creationId xmlns:a16="http://schemas.microsoft.com/office/drawing/2014/main" id="{039F5013-5357-437B-8C3D-727B3779BC7B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54" name="Freeform: Shape 553">
                    <a:extLst>
                      <a:ext uri="{FF2B5EF4-FFF2-40B4-BE49-F238E27FC236}">
                        <a16:creationId xmlns:a16="http://schemas.microsoft.com/office/drawing/2014/main" id="{7B32F72D-02D3-4E74-B3C5-69ABF954FBE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5" name="Freeform: Shape 554">
                    <a:extLst>
                      <a:ext uri="{FF2B5EF4-FFF2-40B4-BE49-F238E27FC236}">
                        <a16:creationId xmlns:a16="http://schemas.microsoft.com/office/drawing/2014/main" id="{9A17DE30-125B-466C-916D-EA7A4F1E3F8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6" name="Freeform: Shape 555">
                    <a:extLst>
                      <a:ext uri="{FF2B5EF4-FFF2-40B4-BE49-F238E27FC236}">
                        <a16:creationId xmlns:a16="http://schemas.microsoft.com/office/drawing/2014/main" id="{E20F4450-6915-4A55-8C4B-D2B820A3984C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471" name="Group 470">
                <a:extLst>
                  <a:ext uri="{FF2B5EF4-FFF2-40B4-BE49-F238E27FC236}">
                    <a16:creationId xmlns:a16="http://schemas.microsoft.com/office/drawing/2014/main" id="{056B895D-6B06-4FE2-B828-2A0D05F9A1BF}"/>
                  </a:ext>
                </a:extLst>
              </p:cNvPr>
              <p:cNvGrpSpPr/>
              <p:nvPr/>
            </p:nvGrpSpPr>
            <p:grpSpPr>
              <a:xfrm>
                <a:off x="5014459" y="6282758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539" name="Group 538">
                  <a:extLst>
                    <a:ext uri="{FF2B5EF4-FFF2-40B4-BE49-F238E27FC236}">
                      <a16:creationId xmlns:a16="http://schemas.microsoft.com/office/drawing/2014/main" id="{6F1BD9CD-2D1A-4742-A4E3-2AFE0EC43E76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48" name="Freeform: Shape 547">
                    <a:extLst>
                      <a:ext uri="{FF2B5EF4-FFF2-40B4-BE49-F238E27FC236}">
                        <a16:creationId xmlns:a16="http://schemas.microsoft.com/office/drawing/2014/main" id="{3FDB5589-4C98-4E09-BDB7-A0A5EA617D7A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9" name="Freeform: Shape 548">
                    <a:extLst>
                      <a:ext uri="{FF2B5EF4-FFF2-40B4-BE49-F238E27FC236}">
                        <a16:creationId xmlns:a16="http://schemas.microsoft.com/office/drawing/2014/main" id="{30927D44-A4D2-4738-A4F6-1466831C7005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0" name="Freeform: Shape 549">
                    <a:extLst>
                      <a:ext uri="{FF2B5EF4-FFF2-40B4-BE49-F238E27FC236}">
                        <a16:creationId xmlns:a16="http://schemas.microsoft.com/office/drawing/2014/main" id="{D65F9AF2-8858-4F31-B49B-E6D468F7057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0" name="Group 539">
                  <a:extLst>
                    <a:ext uri="{FF2B5EF4-FFF2-40B4-BE49-F238E27FC236}">
                      <a16:creationId xmlns:a16="http://schemas.microsoft.com/office/drawing/2014/main" id="{3DD1B3CA-0FE1-4DFD-B714-F066F8166359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45" name="Freeform: Shape 544">
                    <a:extLst>
                      <a:ext uri="{FF2B5EF4-FFF2-40B4-BE49-F238E27FC236}">
                        <a16:creationId xmlns:a16="http://schemas.microsoft.com/office/drawing/2014/main" id="{9EF8D6D8-A501-4023-B388-3318F1F21A47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6" name="Freeform: Shape 545">
                    <a:extLst>
                      <a:ext uri="{FF2B5EF4-FFF2-40B4-BE49-F238E27FC236}">
                        <a16:creationId xmlns:a16="http://schemas.microsoft.com/office/drawing/2014/main" id="{F08675C5-8DDF-4F90-8282-D6955147174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7" name="Freeform: Shape 546">
                    <a:extLst>
                      <a:ext uri="{FF2B5EF4-FFF2-40B4-BE49-F238E27FC236}">
                        <a16:creationId xmlns:a16="http://schemas.microsoft.com/office/drawing/2014/main" id="{E254AE6B-B46F-4A20-97C4-93C329AD294F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1" name="Group 540">
                  <a:extLst>
                    <a:ext uri="{FF2B5EF4-FFF2-40B4-BE49-F238E27FC236}">
                      <a16:creationId xmlns:a16="http://schemas.microsoft.com/office/drawing/2014/main" id="{6353FA33-4BC5-4E9F-A34B-858CDC6540B4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42" name="Freeform: Shape 541">
                    <a:extLst>
                      <a:ext uri="{FF2B5EF4-FFF2-40B4-BE49-F238E27FC236}">
                        <a16:creationId xmlns:a16="http://schemas.microsoft.com/office/drawing/2014/main" id="{7EA5279D-90F1-4683-84C7-D9BE16F0C80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3" name="Freeform: Shape 542">
                    <a:extLst>
                      <a:ext uri="{FF2B5EF4-FFF2-40B4-BE49-F238E27FC236}">
                        <a16:creationId xmlns:a16="http://schemas.microsoft.com/office/drawing/2014/main" id="{3597CBC5-46DB-429A-BC06-775F572B55E7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4" name="Freeform: Shape 543">
                    <a:extLst>
                      <a:ext uri="{FF2B5EF4-FFF2-40B4-BE49-F238E27FC236}">
                        <a16:creationId xmlns:a16="http://schemas.microsoft.com/office/drawing/2014/main" id="{AED2ADD0-90B2-4BAB-BD04-38912D7DA256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472" name="Group 471">
                <a:extLst>
                  <a:ext uri="{FF2B5EF4-FFF2-40B4-BE49-F238E27FC236}">
                    <a16:creationId xmlns:a16="http://schemas.microsoft.com/office/drawing/2014/main" id="{3F80C5E1-137A-4DD8-8153-055029F6D2F2}"/>
                  </a:ext>
                </a:extLst>
              </p:cNvPr>
              <p:cNvGrpSpPr/>
              <p:nvPr/>
            </p:nvGrpSpPr>
            <p:grpSpPr>
              <a:xfrm>
                <a:off x="6140171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36" name="Freeform: Shape 535">
                  <a:extLst>
                    <a:ext uri="{FF2B5EF4-FFF2-40B4-BE49-F238E27FC236}">
                      <a16:creationId xmlns:a16="http://schemas.microsoft.com/office/drawing/2014/main" id="{1C0B0FAC-222C-478E-8028-5E30846ABC6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7" name="Freeform: Shape 536">
                  <a:extLst>
                    <a:ext uri="{FF2B5EF4-FFF2-40B4-BE49-F238E27FC236}">
                      <a16:creationId xmlns:a16="http://schemas.microsoft.com/office/drawing/2014/main" id="{A29AFCB8-3A36-4CB7-BF55-09C85CD8C0D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8" name="Freeform: Shape 537">
                  <a:extLst>
                    <a:ext uri="{FF2B5EF4-FFF2-40B4-BE49-F238E27FC236}">
                      <a16:creationId xmlns:a16="http://schemas.microsoft.com/office/drawing/2014/main" id="{B19AF2FE-014D-4C14-8D11-992E885D0808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73" name="Group 472">
                <a:extLst>
                  <a:ext uri="{FF2B5EF4-FFF2-40B4-BE49-F238E27FC236}">
                    <a16:creationId xmlns:a16="http://schemas.microsoft.com/office/drawing/2014/main" id="{81E7118C-4F30-4E1E-9392-F7D9E6C3BA90}"/>
                  </a:ext>
                </a:extLst>
              </p:cNvPr>
              <p:cNvGrpSpPr/>
              <p:nvPr/>
            </p:nvGrpSpPr>
            <p:grpSpPr>
              <a:xfrm>
                <a:off x="6505889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33" name="Freeform: Shape 532">
                  <a:extLst>
                    <a:ext uri="{FF2B5EF4-FFF2-40B4-BE49-F238E27FC236}">
                      <a16:creationId xmlns:a16="http://schemas.microsoft.com/office/drawing/2014/main" id="{1A4CBF19-2429-4B07-A86D-6F358494DD9D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4" name="Freeform: Shape 533">
                  <a:extLst>
                    <a:ext uri="{FF2B5EF4-FFF2-40B4-BE49-F238E27FC236}">
                      <a16:creationId xmlns:a16="http://schemas.microsoft.com/office/drawing/2014/main" id="{DDAF0D2B-D470-4806-A995-6E9D66B816B4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5" name="Freeform: Shape 534">
                  <a:extLst>
                    <a:ext uri="{FF2B5EF4-FFF2-40B4-BE49-F238E27FC236}">
                      <a16:creationId xmlns:a16="http://schemas.microsoft.com/office/drawing/2014/main" id="{3E477EC2-822F-4B8F-8259-19BE8D03B564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74" name="Group 473">
                <a:extLst>
                  <a:ext uri="{FF2B5EF4-FFF2-40B4-BE49-F238E27FC236}">
                    <a16:creationId xmlns:a16="http://schemas.microsoft.com/office/drawing/2014/main" id="{C9C905DE-0F6F-4143-9612-D088DB563F11}"/>
                  </a:ext>
                </a:extLst>
              </p:cNvPr>
              <p:cNvGrpSpPr/>
              <p:nvPr/>
            </p:nvGrpSpPr>
            <p:grpSpPr>
              <a:xfrm>
                <a:off x="6877528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30" name="Freeform: Shape 529">
                  <a:extLst>
                    <a:ext uri="{FF2B5EF4-FFF2-40B4-BE49-F238E27FC236}">
                      <a16:creationId xmlns:a16="http://schemas.microsoft.com/office/drawing/2014/main" id="{2927A569-C327-4240-96A4-D4321AB5585D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1" name="Freeform: Shape 530">
                  <a:extLst>
                    <a:ext uri="{FF2B5EF4-FFF2-40B4-BE49-F238E27FC236}">
                      <a16:creationId xmlns:a16="http://schemas.microsoft.com/office/drawing/2014/main" id="{41FBC5C3-5CD5-4138-A6CF-F92194197CBD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2" name="Freeform: Shape 531">
                  <a:extLst>
                    <a:ext uri="{FF2B5EF4-FFF2-40B4-BE49-F238E27FC236}">
                      <a16:creationId xmlns:a16="http://schemas.microsoft.com/office/drawing/2014/main" id="{B9FD1220-A321-460C-9829-24B3C6C26CEF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75" name="Group 474">
                <a:extLst>
                  <a:ext uri="{FF2B5EF4-FFF2-40B4-BE49-F238E27FC236}">
                    <a16:creationId xmlns:a16="http://schemas.microsoft.com/office/drawing/2014/main" id="{0527C456-E492-4A34-A964-219CB1160F1B}"/>
                  </a:ext>
                </a:extLst>
              </p:cNvPr>
              <p:cNvGrpSpPr/>
              <p:nvPr/>
            </p:nvGrpSpPr>
            <p:grpSpPr>
              <a:xfrm>
                <a:off x="7266926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27" name="Freeform: Shape 526">
                  <a:extLst>
                    <a:ext uri="{FF2B5EF4-FFF2-40B4-BE49-F238E27FC236}">
                      <a16:creationId xmlns:a16="http://schemas.microsoft.com/office/drawing/2014/main" id="{691CBA89-04C3-4255-8768-AD2457529398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8" name="Freeform: Shape 527">
                  <a:extLst>
                    <a:ext uri="{FF2B5EF4-FFF2-40B4-BE49-F238E27FC236}">
                      <a16:creationId xmlns:a16="http://schemas.microsoft.com/office/drawing/2014/main" id="{1FAC11A1-B15B-4CE9-A84F-B12BDC0FE846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9" name="Freeform: Shape 528">
                  <a:extLst>
                    <a:ext uri="{FF2B5EF4-FFF2-40B4-BE49-F238E27FC236}">
                      <a16:creationId xmlns:a16="http://schemas.microsoft.com/office/drawing/2014/main" id="{E6C5EFC7-738A-47F1-950D-B77BEAB19C5F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76" name="Group 475">
                <a:extLst>
                  <a:ext uri="{FF2B5EF4-FFF2-40B4-BE49-F238E27FC236}">
                    <a16:creationId xmlns:a16="http://schemas.microsoft.com/office/drawing/2014/main" id="{D9AF2204-29EB-4A81-9DAB-54432F097BCB}"/>
                  </a:ext>
                </a:extLst>
              </p:cNvPr>
              <p:cNvGrpSpPr/>
              <p:nvPr/>
            </p:nvGrpSpPr>
            <p:grpSpPr>
              <a:xfrm>
                <a:off x="7632644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24" name="Freeform: Shape 523">
                  <a:extLst>
                    <a:ext uri="{FF2B5EF4-FFF2-40B4-BE49-F238E27FC236}">
                      <a16:creationId xmlns:a16="http://schemas.microsoft.com/office/drawing/2014/main" id="{FEE8DDDF-8DD8-44EE-BAD3-3A1CE1C5C14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5" name="Freeform: Shape 524">
                  <a:extLst>
                    <a:ext uri="{FF2B5EF4-FFF2-40B4-BE49-F238E27FC236}">
                      <a16:creationId xmlns:a16="http://schemas.microsoft.com/office/drawing/2014/main" id="{D6078B93-461A-4593-9608-19540815A69A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6" name="Freeform: Shape 525">
                  <a:extLst>
                    <a:ext uri="{FF2B5EF4-FFF2-40B4-BE49-F238E27FC236}">
                      <a16:creationId xmlns:a16="http://schemas.microsoft.com/office/drawing/2014/main" id="{EC7545DA-F4F1-4BF3-99B9-5A4FB0F274B9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77" name="Group 476">
                <a:extLst>
                  <a:ext uri="{FF2B5EF4-FFF2-40B4-BE49-F238E27FC236}">
                    <a16:creationId xmlns:a16="http://schemas.microsoft.com/office/drawing/2014/main" id="{E22DB2A5-0484-4C86-834F-719BF36BD043}"/>
                  </a:ext>
                </a:extLst>
              </p:cNvPr>
              <p:cNvGrpSpPr/>
              <p:nvPr/>
            </p:nvGrpSpPr>
            <p:grpSpPr>
              <a:xfrm>
                <a:off x="8004283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21" name="Freeform: Shape 520">
                  <a:extLst>
                    <a:ext uri="{FF2B5EF4-FFF2-40B4-BE49-F238E27FC236}">
                      <a16:creationId xmlns:a16="http://schemas.microsoft.com/office/drawing/2014/main" id="{22C95301-657C-4618-8815-DB5B59B73299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2" name="Freeform: Shape 521">
                  <a:extLst>
                    <a:ext uri="{FF2B5EF4-FFF2-40B4-BE49-F238E27FC236}">
                      <a16:creationId xmlns:a16="http://schemas.microsoft.com/office/drawing/2014/main" id="{408A841B-6B42-4F76-9CBD-0A256CCE28E7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3" name="Freeform: Shape 522">
                  <a:extLst>
                    <a:ext uri="{FF2B5EF4-FFF2-40B4-BE49-F238E27FC236}">
                      <a16:creationId xmlns:a16="http://schemas.microsoft.com/office/drawing/2014/main" id="{085CDEE0-A2F6-41A6-A107-2C5F1B244632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866FE87C-F63A-4916-A0E1-AABBB2F3DCAA}"/>
                  </a:ext>
                </a:extLst>
              </p:cNvPr>
              <p:cNvSpPr/>
              <p:nvPr/>
            </p:nvSpPr>
            <p:spPr>
              <a:xfrm rot="1829776">
                <a:off x="850238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32D8FE9C-2FF3-43B8-B44F-52574C9BA3F2}"/>
                  </a:ext>
                </a:extLst>
              </p:cNvPr>
              <p:cNvSpPr/>
              <p:nvPr/>
            </p:nvSpPr>
            <p:spPr>
              <a:xfrm rot="1829776">
                <a:off x="838080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933057E3-C2BF-4F4F-BCFD-55C228572324}"/>
                  </a:ext>
                </a:extLst>
              </p:cNvPr>
              <p:cNvSpPr/>
              <p:nvPr/>
            </p:nvSpPr>
            <p:spPr>
              <a:xfrm rot="1829776">
                <a:off x="862396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C5915A96-5D47-45B8-B05C-4B40C33D604A}"/>
                  </a:ext>
                </a:extLst>
              </p:cNvPr>
              <p:cNvSpPr/>
              <p:nvPr/>
            </p:nvSpPr>
            <p:spPr>
              <a:xfrm rot="1829776">
                <a:off x="886810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67B909D5-7BD5-4FD3-9A5F-962E1412123F}"/>
                  </a:ext>
                </a:extLst>
              </p:cNvPr>
              <p:cNvSpPr/>
              <p:nvPr/>
            </p:nvSpPr>
            <p:spPr>
              <a:xfrm rot="1829776">
                <a:off x="874652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408F99F7-3E04-4123-83D7-1D7AE4922F2F}"/>
                  </a:ext>
                </a:extLst>
              </p:cNvPr>
              <p:cNvSpPr/>
              <p:nvPr/>
            </p:nvSpPr>
            <p:spPr>
              <a:xfrm rot="1829776">
                <a:off x="898968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363057E0-F977-4619-9A47-35633ADF81AA}"/>
                  </a:ext>
                </a:extLst>
              </p:cNvPr>
              <p:cNvSpPr/>
              <p:nvPr/>
            </p:nvSpPr>
            <p:spPr>
              <a:xfrm rot="1829776">
                <a:off x="923973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AD66CEB7-05F5-4B5F-9E76-3661CDC6FBCD}"/>
                  </a:ext>
                </a:extLst>
              </p:cNvPr>
              <p:cNvSpPr/>
              <p:nvPr/>
            </p:nvSpPr>
            <p:spPr>
              <a:xfrm rot="1829776">
                <a:off x="911815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AB6E7F50-E77A-48C9-8BB0-71D65D0C50B6}"/>
                  </a:ext>
                </a:extLst>
              </p:cNvPr>
              <p:cNvSpPr/>
              <p:nvPr/>
            </p:nvSpPr>
            <p:spPr>
              <a:xfrm rot="1829776">
                <a:off x="936131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87" name="Group 486">
                <a:extLst>
                  <a:ext uri="{FF2B5EF4-FFF2-40B4-BE49-F238E27FC236}">
                    <a16:creationId xmlns:a16="http://schemas.microsoft.com/office/drawing/2014/main" id="{4193019B-3817-4E43-9662-717D83943F24}"/>
                  </a:ext>
                </a:extLst>
              </p:cNvPr>
              <p:cNvGrpSpPr/>
              <p:nvPr/>
            </p:nvGrpSpPr>
            <p:grpSpPr>
              <a:xfrm>
                <a:off x="9507557" y="6286046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509" name="Group 508">
                  <a:extLst>
                    <a:ext uri="{FF2B5EF4-FFF2-40B4-BE49-F238E27FC236}">
                      <a16:creationId xmlns:a16="http://schemas.microsoft.com/office/drawing/2014/main" id="{C86D22C6-C684-4A78-8DD9-323BCCE12E88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18" name="Freeform: Shape 517">
                    <a:extLst>
                      <a:ext uri="{FF2B5EF4-FFF2-40B4-BE49-F238E27FC236}">
                        <a16:creationId xmlns:a16="http://schemas.microsoft.com/office/drawing/2014/main" id="{B96F14FD-7F40-4547-BA2F-184B6AF34C48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9" name="Freeform: Shape 518">
                    <a:extLst>
                      <a:ext uri="{FF2B5EF4-FFF2-40B4-BE49-F238E27FC236}">
                        <a16:creationId xmlns:a16="http://schemas.microsoft.com/office/drawing/2014/main" id="{DFBB8AA3-A0BC-42A0-A62B-7BCC32ECAD79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0" name="Freeform: Shape 519">
                    <a:extLst>
                      <a:ext uri="{FF2B5EF4-FFF2-40B4-BE49-F238E27FC236}">
                        <a16:creationId xmlns:a16="http://schemas.microsoft.com/office/drawing/2014/main" id="{FDB8B1D4-3255-4535-8896-885F1D4F016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0" name="Group 509">
                  <a:extLst>
                    <a:ext uri="{FF2B5EF4-FFF2-40B4-BE49-F238E27FC236}">
                      <a16:creationId xmlns:a16="http://schemas.microsoft.com/office/drawing/2014/main" id="{CCEE8435-BB78-4B88-82C6-D0AB688CBC2A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15" name="Freeform: Shape 514">
                    <a:extLst>
                      <a:ext uri="{FF2B5EF4-FFF2-40B4-BE49-F238E27FC236}">
                        <a16:creationId xmlns:a16="http://schemas.microsoft.com/office/drawing/2014/main" id="{EEB0954D-CF4A-4251-97C0-DADDB501605A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6" name="Freeform: Shape 515">
                    <a:extLst>
                      <a:ext uri="{FF2B5EF4-FFF2-40B4-BE49-F238E27FC236}">
                        <a16:creationId xmlns:a16="http://schemas.microsoft.com/office/drawing/2014/main" id="{8661A859-D192-4E5D-B69E-870173772878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7" name="Freeform: Shape 516">
                    <a:extLst>
                      <a:ext uri="{FF2B5EF4-FFF2-40B4-BE49-F238E27FC236}">
                        <a16:creationId xmlns:a16="http://schemas.microsoft.com/office/drawing/2014/main" id="{D2B28922-E46F-46BF-AC40-89253F1AC2B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1" name="Group 510">
                  <a:extLst>
                    <a:ext uri="{FF2B5EF4-FFF2-40B4-BE49-F238E27FC236}">
                      <a16:creationId xmlns:a16="http://schemas.microsoft.com/office/drawing/2014/main" id="{4CDE48FD-9200-4D5A-8567-89A7A5BBC26E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512" name="Freeform: Shape 511">
                    <a:extLst>
                      <a:ext uri="{FF2B5EF4-FFF2-40B4-BE49-F238E27FC236}">
                        <a16:creationId xmlns:a16="http://schemas.microsoft.com/office/drawing/2014/main" id="{83B258B2-BDDD-442A-A005-4CECF4C0F0D7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3" name="Freeform: Shape 512">
                    <a:extLst>
                      <a:ext uri="{FF2B5EF4-FFF2-40B4-BE49-F238E27FC236}">
                        <a16:creationId xmlns:a16="http://schemas.microsoft.com/office/drawing/2014/main" id="{8A7917C4-751E-46F6-B46F-5B92F80DF1C2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4" name="Freeform: Shape 513">
                    <a:extLst>
                      <a:ext uri="{FF2B5EF4-FFF2-40B4-BE49-F238E27FC236}">
                        <a16:creationId xmlns:a16="http://schemas.microsoft.com/office/drawing/2014/main" id="{7716F22F-849B-4BCC-8F76-5FB1AE4F52A8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488" name="Group 487">
                <a:extLst>
                  <a:ext uri="{FF2B5EF4-FFF2-40B4-BE49-F238E27FC236}">
                    <a16:creationId xmlns:a16="http://schemas.microsoft.com/office/drawing/2014/main" id="{F7774AF0-6929-4E8E-9A1D-BBC4E680B78E}"/>
                  </a:ext>
                </a:extLst>
              </p:cNvPr>
              <p:cNvGrpSpPr/>
              <p:nvPr/>
            </p:nvGrpSpPr>
            <p:grpSpPr>
              <a:xfrm>
                <a:off x="10621433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id="{EC592BA0-CEE9-4D4B-BD79-CE8DE153762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id="{1A7F955F-2379-4FC3-8D57-4542A69FF15B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8F81B115-5060-4E51-95B9-4F9AAF768646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89" name="Group 488">
                <a:extLst>
                  <a:ext uri="{FF2B5EF4-FFF2-40B4-BE49-F238E27FC236}">
                    <a16:creationId xmlns:a16="http://schemas.microsoft.com/office/drawing/2014/main" id="{95C18591-3044-4022-B03E-89DCEF4E661F}"/>
                  </a:ext>
                </a:extLst>
              </p:cNvPr>
              <p:cNvGrpSpPr/>
              <p:nvPr/>
            </p:nvGrpSpPr>
            <p:grpSpPr>
              <a:xfrm>
                <a:off x="10987151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03" name="Freeform: Shape 502">
                  <a:extLst>
                    <a:ext uri="{FF2B5EF4-FFF2-40B4-BE49-F238E27FC236}">
                      <a16:creationId xmlns:a16="http://schemas.microsoft.com/office/drawing/2014/main" id="{768848C7-DFF5-4DD9-934B-881B5CCDC4AF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4" name="Freeform: Shape 503">
                  <a:extLst>
                    <a:ext uri="{FF2B5EF4-FFF2-40B4-BE49-F238E27FC236}">
                      <a16:creationId xmlns:a16="http://schemas.microsoft.com/office/drawing/2014/main" id="{FB134901-F542-4752-9FAC-2A5325452186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id="{A7A57C7A-C61F-425D-A04B-4CE3D01A00F6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0" name="Group 489">
                <a:extLst>
                  <a:ext uri="{FF2B5EF4-FFF2-40B4-BE49-F238E27FC236}">
                    <a16:creationId xmlns:a16="http://schemas.microsoft.com/office/drawing/2014/main" id="{0C23B9F0-1780-48E7-9D10-C50AA9BDC588}"/>
                  </a:ext>
                </a:extLst>
              </p:cNvPr>
              <p:cNvGrpSpPr/>
              <p:nvPr/>
            </p:nvGrpSpPr>
            <p:grpSpPr>
              <a:xfrm>
                <a:off x="11358790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500" name="Freeform: Shape 499">
                  <a:extLst>
                    <a:ext uri="{FF2B5EF4-FFF2-40B4-BE49-F238E27FC236}">
                      <a16:creationId xmlns:a16="http://schemas.microsoft.com/office/drawing/2014/main" id="{731325AC-CAF9-44CF-A3E8-94220609E52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1CE474AD-DA8B-4686-8187-B96B163698DB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2" name="Freeform: Shape 501">
                  <a:extLst>
                    <a:ext uri="{FF2B5EF4-FFF2-40B4-BE49-F238E27FC236}">
                      <a16:creationId xmlns:a16="http://schemas.microsoft.com/office/drawing/2014/main" id="{0B526005-E603-4A14-AE02-2B9798FA9FEB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3F443044-6948-4968-9DD8-0FFD1771816A}"/>
                  </a:ext>
                </a:extLst>
              </p:cNvPr>
              <p:cNvSpPr/>
              <p:nvPr/>
            </p:nvSpPr>
            <p:spPr>
              <a:xfrm rot="1829776">
                <a:off x="1186976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E1A9B47E-A723-4546-8A93-A2977B4CF32A}"/>
                  </a:ext>
                </a:extLst>
              </p:cNvPr>
              <p:cNvSpPr/>
              <p:nvPr/>
            </p:nvSpPr>
            <p:spPr>
              <a:xfrm rot="1829776">
                <a:off x="1174818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040C8437-7F58-4E63-A3A3-ABDC8EBF4164}"/>
                  </a:ext>
                </a:extLst>
              </p:cNvPr>
              <p:cNvSpPr/>
              <p:nvPr/>
            </p:nvSpPr>
            <p:spPr>
              <a:xfrm rot="1829776">
                <a:off x="1199134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46A6D8A6-C9BD-41F3-8CAF-F2F01C7C8D08}"/>
                  </a:ext>
                </a:extLst>
              </p:cNvPr>
              <p:cNvSpPr/>
              <p:nvPr/>
            </p:nvSpPr>
            <p:spPr>
              <a:xfrm rot="1829776">
                <a:off x="1223548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4E0F915D-245B-4C10-9F72-794BE38D7004}"/>
                  </a:ext>
                </a:extLst>
              </p:cNvPr>
              <p:cNvSpPr/>
              <p:nvPr/>
            </p:nvSpPr>
            <p:spPr>
              <a:xfrm rot="1829776">
                <a:off x="1211390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8A9BD161-DBB6-48B6-93D3-71B3E053014F}"/>
                  </a:ext>
                </a:extLst>
              </p:cNvPr>
              <p:cNvSpPr/>
              <p:nvPr/>
            </p:nvSpPr>
            <p:spPr>
              <a:xfrm rot="1829776">
                <a:off x="1235706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B9B6088D-E56C-4D34-BFAE-DE3FE775FA24}"/>
                  </a:ext>
                </a:extLst>
              </p:cNvPr>
              <p:cNvSpPr/>
              <p:nvPr/>
            </p:nvSpPr>
            <p:spPr>
              <a:xfrm rot="1829776">
                <a:off x="1260712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67B4B475-B16F-4D13-BB5F-22D6AAA946B5}"/>
                  </a:ext>
                </a:extLst>
              </p:cNvPr>
              <p:cNvSpPr/>
              <p:nvPr/>
            </p:nvSpPr>
            <p:spPr>
              <a:xfrm rot="1829776">
                <a:off x="1248554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3BC90831-FB0B-44A6-8CEA-E9EB22473720}"/>
                  </a:ext>
                </a:extLst>
              </p:cNvPr>
              <p:cNvSpPr/>
              <p:nvPr/>
            </p:nvSpPr>
            <p:spPr>
              <a:xfrm rot="1829776">
                <a:off x="1272870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C1E0A824-16F7-422A-89CA-4D1E688CF8B3}"/>
                </a:ext>
              </a:extLst>
            </p:cNvPr>
            <p:cNvCxnSpPr>
              <a:cxnSpLocks/>
            </p:cNvCxnSpPr>
            <p:nvPr/>
          </p:nvCxnSpPr>
          <p:spPr>
            <a:xfrm>
              <a:off x="-3061621" y="-3368602"/>
              <a:ext cx="5089336" cy="5586413"/>
            </a:xfrm>
            <a:prstGeom prst="line">
              <a:avLst/>
            </a:prstGeom>
            <a:ln>
              <a:solidFill>
                <a:schemeClr val="bg1">
                  <a:alpha val="3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0" name="TextBox 589">
            <a:extLst>
              <a:ext uri="{FF2B5EF4-FFF2-40B4-BE49-F238E27FC236}">
                <a16:creationId xmlns:a16="http://schemas.microsoft.com/office/drawing/2014/main" id="{27798A5F-B7E6-4367-9EAF-BF4907E483C5}"/>
              </a:ext>
            </a:extLst>
          </p:cNvPr>
          <p:cNvSpPr txBox="1"/>
          <p:nvPr userDrawn="1"/>
        </p:nvSpPr>
        <p:spPr>
          <a:xfrm>
            <a:off x="9548926" y="6235123"/>
            <a:ext cx="221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Helvetica Rounded" pitchFamily="50" charset="0"/>
              </a:rPr>
              <a:t>#SS2020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903925-0006-474B-9346-62FCA66C4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93D5C-D475-44AF-87E9-3038BCF7F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526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4.jpeg"/><Relationship Id="rId5" Type="http://schemas.openxmlformats.org/officeDocument/2006/relationships/image" Target="../media/image19.png"/><Relationship Id="rId10" Type="http://schemas.openxmlformats.org/officeDocument/2006/relationships/image" Target="../media/image23.jpg"/><Relationship Id="rId4" Type="http://schemas.openxmlformats.org/officeDocument/2006/relationships/image" Target="../media/image18.jp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malindonosomartnes.com/" TargetMode="External"/><Relationship Id="rId13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hyperlink" Target="https://twitter.com/MalinMartnes" TargetMode="External"/><Relationship Id="rId12" Type="http://schemas.openxmlformats.org/officeDocument/2006/relationships/image" Target="../media/image5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hyperlink" Target="https://commons.wikimedia.org/wiki/File:Blogger_Shiny_Icon.svg" TargetMode="External"/><Relationship Id="rId5" Type="http://schemas.openxmlformats.org/officeDocument/2006/relationships/image" Target="../media/image52.png"/><Relationship Id="rId15" Type="http://schemas.openxmlformats.org/officeDocument/2006/relationships/hyperlink" Target="http://www.linkedin.com/in/malinmartnes" TargetMode="External"/><Relationship Id="rId10" Type="http://schemas.microsoft.com/office/2007/relationships/hdphoto" Target="../media/hdphoto2.wdp"/><Relationship Id="rId4" Type="http://schemas.openxmlformats.org/officeDocument/2006/relationships/image" Target="../media/image51.png"/><Relationship Id="rId9" Type="http://schemas.openxmlformats.org/officeDocument/2006/relationships/image" Target="../media/image54.png"/><Relationship Id="rId14" Type="http://schemas.openxmlformats.org/officeDocument/2006/relationships/hyperlink" Target="https://en.wikipedia.org/wiki/Timeline_of_LinkedIn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50CD5B04-086E-46B4-8265-8D7EEA9CDBA3}"/>
              </a:ext>
            </a:extLst>
          </p:cNvPr>
          <p:cNvCxnSpPr>
            <a:cxnSpLocks/>
          </p:cNvCxnSpPr>
          <p:nvPr/>
        </p:nvCxnSpPr>
        <p:spPr>
          <a:xfrm>
            <a:off x="5118543" y="3473595"/>
            <a:ext cx="5089336" cy="5586413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37000"/>
                  </a:schemeClr>
                </a:gs>
                <a:gs pos="46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BE608A-C387-4FD2-88A5-607B88FFFB0E}"/>
              </a:ext>
            </a:extLst>
          </p:cNvPr>
          <p:cNvGrpSpPr/>
          <p:nvPr/>
        </p:nvGrpSpPr>
        <p:grpSpPr>
          <a:xfrm>
            <a:off x="-1160465" y="-3704527"/>
            <a:ext cx="14297761" cy="12084130"/>
            <a:chOff x="-1160465" y="-3704527"/>
            <a:chExt cx="14297761" cy="120841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724DA0-4DB2-4E3C-9ABD-0EDCE2A8F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0" y="-642589"/>
              <a:ext cx="12208662" cy="8143178"/>
            </a:xfrm>
            <a:prstGeom prst="rect">
              <a:avLst/>
            </a:prstGeom>
          </p:spPr>
        </p:pic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875B31BD-DA3D-40D7-922D-8A0153985664}"/>
                </a:ext>
              </a:extLst>
            </p:cNvPr>
            <p:cNvSpPr/>
            <p:nvPr/>
          </p:nvSpPr>
          <p:spPr>
            <a:xfrm>
              <a:off x="-272815" y="0"/>
              <a:ext cx="13009797" cy="6858000"/>
            </a:xfrm>
            <a:prstGeom prst="rect">
              <a:avLst/>
            </a:prstGeom>
            <a:gradFill flip="none" rotWithShape="1">
              <a:gsLst>
                <a:gs pos="69000">
                  <a:schemeClr val="tx1">
                    <a:lumMod val="95000"/>
                    <a:lumOff val="5000"/>
                    <a:alpha val="91000"/>
                  </a:schemeClr>
                </a:gs>
                <a:gs pos="0">
                  <a:schemeClr val="tx1">
                    <a:lumMod val="95000"/>
                    <a:lumOff val="5000"/>
                    <a:alpha val="38000"/>
                  </a:schemeClr>
                </a:gs>
                <a:gs pos="100000">
                  <a:schemeClr val="tx1">
                    <a:lumMod val="95000"/>
                    <a:lumOff val="5000"/>
                    <a:alpha val="8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97B57E43-32CD-4401-ADAD-8B6854FE7CE7}"/>
                </a:ext>
              </a:extLst>
            </p:cNvPr>
            <p:cNvCxnSpPr>
              <a:cxnSpLocks/>
            </p:cNvCxnSpPr>
            <p:nvPr/>
          </p:nvCxnSpPr>
          <p:spPr>
            <a:xfrm>
              <a:off x="-1160465" y="-3704527"/>
              <a:ext cx="3992350" cy="4500717"/>
            </a:xfrm>
            <a:prstGeom prst="line">
              <a:avLst/>
            </a:prstGeom>
            <a:ln>
              <a:solidFill>
                <a:schemeClr val="bg1">
                  <a:alpha val="3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C0B715C9-8386-4D90-86CB-2190BAE9312A}"/>
                </a:ext>
              </a:extLst>
            </p:cNvPr>
            <p:cNvGrpSpPr/>
            <p:nvPr/>
          </p:nvGrpSpPr>
          <p:grpSpPr>
            <a:xfrm>
              <a:off x="1647073" y="6282758"/>
              <a:ext cx="11490223" cy="291915"/>
              <a:chOff x="1647073" y="6282758"/>
              <a:chExt cx="11490223" cy="291915"/>
            </a:xfrm>
            <a:gradFill flip="none" rotWithShape="1">
              <a:gsLst>
                <a:gs pos="70000">
                  <a:srgbClr val="FFFFFF">
                    <a:alpha val="2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72E9ECB9-44A0-4B5A-8EF3-B09078A43E89}"/>
                  </a:ext>
                </a:extLst>
              </p:cNvPr>
              <p:cNvGrpSpPr/>
              <p:nvPr/>
            </p:nvGrpSpPr>
            <p:grpSpPr>
              <a:xfrm>
                <a:off x="1647073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826EE012-5CEC-45A1-A7E3-BFE6ECB1AA57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3A7F88A3-5456-48CB-8BA0-FDD6F6403A0A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966E89C1-FE16-49B7-AF94-018B2CD37AB5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3EA66205-A4FB-4048-A5C7-D070E592FA37}"/>
                  </a:ext>
                </a:extLst>
              </p:cNvPr>
              <p:cNvGrpSpPr/>
              <p:nvPr/>
            </p:nvGrpSpPr>
            <p:grpSpPr>
              <a:xfrm>
                <a:off x="2012791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30D91020-4296-481B-B974-F3A68CCA5C02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27208DC7-D1F9-4659-9FC7-9238A0A8E332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86BD5820-1F2E-4103-980B-D4D8B0667D37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9623A469-30F8-4FA8-BF54-E904D1983CD1}"/>
                  </a:ext>
                </a:extLst>
              </p:cNvPr>
              <p:cNvGrpSpPr/>
              <p:nvPr/>
            </p:nvGrpSpPr>
            <p:grpSpPr>
              <a:xfrm>
                <a:off x="2384430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46124C06-06FA-4060-8167-E5EE960D62D6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A8EC63EF-84F3-401A-B718-0E055D5178CC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B74546FA-49B0-46E8-A908-D2700AB3EF7C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2966FBE3-83A1-4167-82C0-33BBFDB8C189}"/>
                  </a:ext>
                </a:extLst>
              </p:cNvPr>
              <p:cNvGrpSpPr/>
              <p:nvPr/>
            </p:nvGrpSpPr>
            <p:grpSpPr>
              <a:xfrm>
                <a:off x="2773828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AA2313A3-A11C-4005-BF12-C75BE38D8EE8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9F37A5CE-322C-452C-BDF2-9926C84C4A3F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BC582A6C-9532-4815-8B5E-5E2A61B63927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CBD52361-507D-4BCD-A7AA-34569E3294F5}"/>
                  </a:ext>
                </a:extLst>
              </p:cNvPr>
              <p:cNvGrpSpPr/>
              <p:nvPr/>
            </p:nvGrpSpPr>
            <p:grpSpPr>
              <a:xfrm>
                <a:off x="3139546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756B879F-9120-4D42-B2E6-B5C8A38C422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5E018896-FF03-473F-97B3-ACC20EBB8CEB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7A493D1A-20EC-48A4-897F-DA82BB47CC64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999CB82E-A902-4F9F-89F6-D2489707C9AF}"/>
                  </a:ext>
                </a:extLst>
              </p:cNvPr>
              <p:cNvGrpSpPr/>
              <p:nvPr/>
            </p:nvGrpSpPr>
            <p:grpSpPr>
              <a:xfrm>
                <a:off x="3511185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ED9F109C-FA0D-4DE3-83DC-1184A2899D8F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87DD95D6-7720-44A0-B16E-2FE4487F3979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F0455846-81CC-45C6-A954-E9C38A673F33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4EC39898-B1B5-4C28-996E-FE8CBC35834C}"/>
                  </a:ext>
                </a:extLst>
              </p:cNvPr>
              <p:cNvGrpSpPr/>
              <p:nvPr/>
            </p:nvGrpSpPr>
            <p:grpSpPr>
              <a:xfrm>
                <a:off x="3887704" y="6282758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62" name="Group 261">
                  <a:extLst>
                    <a:ext uri="{FF2B5EF4-FFF2-40B4-BE49-F238E27FC236}">
                      <a16:creationId xmlns:a16="http://schemas.microsoft.com/office/drawing/2014/main" id="{261063C1-48DC-46AF-9347-6B675CC7969C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71" name="Freeform: Shape 270">
                    <a:extLst>
                      <a:ext uri="{FF2B5EF4-FFF2-40B4-BE49-F238E27FC236}">
                        <a16:creationId xmlns:a16="http://schemas.microsoft.com/office/drawing/2014/main" id="{CDD7FAA0-C959-40A5-8C29-09FE2092440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2" name="Freeform: Shape 271">
                    <a:extLst>
                      <a:ext uri="{FF2B5EF4-FFF2-40B4-BE49-F238E27FC236}">
                        <a16:creationId xmlns:a16="http://schemas.microsoft.com/office/drawing/2014/main" id="{5C48ABD1-78BD-401A-B5C7-15E75551C63E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3" name="Freeform: Shape 272">
                    <a:extLst>
                      <a:ext uri="{FF2B5EF4-FFF2-40B4-BE49-F238E27FC236}">
                        <a16:creationId xmlns:a16="http://schemas.microsoft.com/office/drawing/2014/main" id="{7AB6F2B9-9305-4BE1-9E88-552D92B8506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3" name="Group 262">
                  <a:extLst>
                    <a:ext uri="{FF2B5EF4-FFF2-40B4-BE49-F238E27FC236}">
                      <a16:creationId xmlns:a16="http://schemas.microsoft.com/office/drawing/2014/main" id="{DA27C874-B228-408E-B02E-B04A7C8584AE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68" name="Freeform: Shape 267">
                    <a:extLst>
                      <a:ext uri="{FF2B5EF4-FFF2-40B4-BE49-F238E27FC236}">
                        <a16:creationId xmlns:a16="http://schemas.microsoft.com/office/drawing/2014/main" id="{B9F2779A-6BBF-43E0-A38A-F7E5AAF9A7BB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9" name="Freeform: Shape 268">
                    <a:extLst>
                      <a:ext uri="{FF2B5EF4-FFF2-40B4-BE49-F238E27FC236}">
                        <a16:creationId xmlns:a16="http://schemas.microsoft.com/office/drawing/2014/main" id="{E7D237FC-95E3-4CFA-9987-CBBF1ED7A19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0" name="Freeform: Shape 269">
                    <a:extLst>
                      <a:ext uri="{FF2B5EF4-FFF2-40B4-BE49-F238E27FC236}">
                        <a16:creationId xmlns:a16="http://schemas.microsoft.com/office/drawing/2014/main" id="{266A8F05-AFC8-4DEE-8EC4-986C415338F2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4" name="Group 263">
                  <a:extLst>
                    <a:ext uri="{FF2B5EF4-FFF2-40B4-BE49-F238E27FC236}">
                      <a16:creationId xmlns:a16="http://schemas.microsoft.com/office/drawing/2014/main" id="{54A7EBF5-374B-4463-B465-8DF0D928BFC4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A3C32117-60E9-474F-BF18-32CA7CB6037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3C52B246-733F-43AE-8616-8FD69A0658BD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F3C9D866-6E2A-4E2E-ABA9-672D214EC1C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C9222716-3180-4C50-81B6-93D3400DA9B3}"/>
                  </a:ext>
                </a:extLst>
              </p:cNvPr>
              <p:cNvGrpSpPr/>
              <p:nvPr/>
            </p:nvGrpSpPr>
            <p:grpSpPr>
              <a:xfrm>
                <a:off x="5014459" y="6282758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50" name="Group 249">
                  <a:extLst>
                    <a:ext uri="{FF2B5EF4-FFF2-40B4-BE49-F238E27FC236}">
                      <a16:creationId xmlns:a16="http://schemas.microsoft.com/office/drawing/2014/main" id="{5D83B150-CB06-4C2F-ACA8-E5EC87337191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9" name="Freeform: Shape 258">
                    <a:extLst>
                      <a:ext uri="{FF2B5EF4-FFF2-40B4-BE49-F238E27FC236}">
                        <a16:creationId xmlns:a16="http://schemas.microsoft.com/office/drawing/2014/main" id="{FF00DA48-EE7F-44E7-BFE5-5DA4B3AC9F4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Freeform: Shape 259">
                    <a:extLst>
                      <a:ext uri="{FF2B5EF4-FFF2-40B4-BE49-F238E27FC236}">
                        <a16:creationId xmlns:a16="http://schemas.microsoft.com/office/drawing/2014/main" id="{90F63DDD-7257-4635-8913-57051DE3A086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AD84DB11-1C3B-4F3E-A298-6ECC56A65BB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1" name="Group 250">
                  <a:extLst>
                    <a:ext uri="{FF2B5EF4-FFF2-40B4-BE49-F238E27FC236}">
                      <a16:creationId xmlns:a16="http://schemas.microsoft.com/office/drawing/2014/main" id="{999AAB90-3867-4DB4-B54C-2D4A4A185F1E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A891101A-EF9F-4419-B82F-01DA9DA22A0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Freeform: Shape 256">
                    <a:extLst>
                      <a:ext uri="{FF2B5EF4-FFF2-40B4-BE49-F238E27FC236}">
                        <a16:creationId xmlns:a16="http://schemas.microsoft.com/office/drawing/2014/main" id="{AC1E7F87-6873-4467-B85A-CA264EF5D70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8" name="Freeform: Shape 257">
                    <a:extLst>
                      <a:ext uri="{FF2B5EF4-FFF2-40B4-BE49-F238E27FC236}">
                        <a16:creationId xmlns:a16="http://schemas.microsoft.com/office/drawing/2014/main" id="{3A491644-D32D-41DB-8D82-5AE7FEF7F17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2" name="Group 251">
                  <a:extLst>
                    <a:ext uri="{FF2B5EF4-FFF2-40B4-BE49-F238E27FC236}">
                      <a16:creationId xmlns:a16="http://schemas.microsoft.com/office/drawing/2014/main" id="{7A2A97CF-6DD4-4421-90EB-9C3A05DCA1D7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3" name="Freeform: Shape 252">
                    <a:extLst>
                      <a:ext uri="{FF2B5EF4-FFF2-40B4-BE49-F238E27FC236}">
                        <a16:creationId xmlns:a16="http://schemas.microsoft.com/office/drawing/2014/main" id="{78682D8E-E82C-4069-A7F3-858019A1286A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Freeform: Shape 253">
                    <a:extLst>
                      <a:ext uri="{FF2B5EF4-FFF2-40B4-BE49-F238E27FC236}">
                        <a16:creationId xmlns:a16="http://schemas.microsoft.com/office/drawing/2014/main" id="{717C7C0E-5C19-4413-A90F-4B0DB5C6DA2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Freeform: Shape 254">
                    <a:extLst>
                      <a:ext uri="{FF2B5EF4-FFF2-40B4-BE49-F238E27FC236}">
                        <a16:creationId xmlns:a16="http://schemas.microsoft.com/office/drawing/2014/main" id="{30376141-0B12-46A1-BD02-7CED659E5D9C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7B1BF688-B6E6-449D-A910-F3A0BADF8274}"/>
                  </a:ext>
                </a:extLst>
              </p:cNvPr>
              <p:cNvGrpSpPr/>
              <p:nvPr/>
            </p:nvGrpSpPr>
            <p:grpSpPr>
              <a:xfrm>
                <a:off x="6140171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29DFBDFC-D7A1-4A83-8B35-1845901B349F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4F538D3C-EE9D-43DF-9CB6-E6303EE5EBDF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7E978BB0-3FB8-4FFF-98EB-39A934B31BDD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B00AB8CF-34FB-4DA7-838A-83F67969EBDB}"/>
                  </a:ext>
                </a:extLst>
              </p:cNvPr>
              <p:cNvGrpSpPr/>
              <p:nvPr/>
            </p:nvGrpSpPr>
            <p:grpSpPr>
              <a:xfrm>
                <a:off x="6505889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71260040-3921-4411-B7B5-E6AA5636E25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7DB6F58B-3E7A-40F8-BEFE-6E2F82B4647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00C1C641-6A94-403D-9710-23A9CA4F884D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B769DEFF-A0F9-493E-B021-211DFCB7437F}"/>
                  </a:ext>
                </a:extLst>
              </p:cNvPr>
              <p:cNvGrpSpPr/>
              <p:nvPr/>
            </p:nvGrpSpPr>
            <p:grpSpPr>
              <a:xfrm>
                <a:off x="6877528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44FE4859-9CB3-4D66-AB38-ADBAAE908ADF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68F18428-1838-4D76-AEA9-41EC1DE35E23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911B03FB-2FD9-4BFF-87AA-6DC5F7A74981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D5402087-1203-4A51-ADA4-180875C9FE31}"/>
                  </a:ext>
                </a:extLst>
              </p:cNvPr>
              <p:cNvGrpSpPr/>
              <p:nvPr/>
            </p:nvGrpSpPr>
            <p:grpSpPr>
              <a:xfrm>
                <a:off x="7266926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2DE52622-156D-44CE-A81A-34CF70E4A640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FD8196F9-E5A5-47AA-A2AB-67E7444E72FD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CB42D293-3260-402F-999A-B76877A2E233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D00090DA-BF0C-41E5-ACA1-C28AD3607462}"/>
                  </a:ext>
                </a:extLst>
              </p:cNvPr>
              <p:cNvGrpSpPr/>
              <p:nvPr/>
            </p:nvGrpSpPr>
            <p:grpSpPr>
              <a:xfrm>
                <a:off x="7632644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B9D19DF1-ABA3-4560-81DE-7E082EE00FEF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9D0C7AEF-C686-4EB2-9A13-193D7EF41E3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FDC8763C-8E69-43A9-AD5A-B70EB6C3F773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ECEB2F96-CF48-48B1-BB12-AEAD15680924}"/>
                  </a:ext>
                </a:extLst>
              </p:cNvPr>
              <p:cNvGrpSpPr/>
              <p:nvPr/>
            </p:nvGrpSpPr>
            <p:grpSpPr>
              <a:xfrm>
                <a:off x="8004283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0F78AC58-FEEB-4FF2-8175-AE750FF2EBBC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0C0F42F1-28EE-4E01-AF27-CD8E963FC1F2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F5BE4022-3A47-43FA-BEE3-AFE5016CB20B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8F34A5CA-77F3-469E-8163-7C1948B506A0}"/>
                  </a:ext>
                </a:extLst>
              </p:cNvPr>
              <p:cNvSpPr/>
              <p:nvPr/>
            </p:nvSpPr>
            <p:spPr>
              <a:xfrm rot="1829776">
                <a:off x="850238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AA74333D-611F-48B8-8C03-81CB52E648A6}"/>
                  </a:ext>
                </a:extLst>
              </p:cNvPr>
              <p:cNvSpPr/>
              <p:nvPr/>
            </p:nvSpPr>
            <p:spPr>
              <a:xfrm rot="1829776">
                <a:off x="838080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E8F5927F-9789-4BDE-91D5-07AF722BE5A4}"/>
                  </a:ext>
                </a:extLst>
              </p:cNvPr>
              <p:cNvSpPr/>
              <p:nvPr/>
            </p:nvSpPr>
            <p:spPr>
              <a:xfrm rot="1829776">
                <a:off x="862396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EE1BB27A-7F96-46F5-A6A9-EF7B8E177194}"/>
                  </a:ext>
                </a:extLst>
              </p:cNvPr>
              <p:cNvSpPr/>
              <p:nvPr/>
            </p:nvSpPr>
            <p:spPr>
              <a:xfrm rot="1829776">
                <a:off x="886810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5FB2EA4B-2E40-46E6-9080-2B2DD0DEA0F2}"/>
                  </a:ext>
                </a:extLst>
              </p:cNvPr>
              <p:cNvSpPr/>
              <p:nvPr/>
            </p:nvSpPr>
            <p:spPr>
              <a:xfrm rot="1829776">
                <a:off x="874652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0920D516-8442-4558-9F29-85C4C468EC2E}"/>
                  </a:ext>
                </a:extLst>
              </p:cNvPr>
              <p:cNvSpPr/>
              <p:nvPr/>
            </p:nvSpPr>
            <p:spPr>
              <a:xfrm rot="1829776">
                <a:off x="898968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0C230D9D-1753-46FF-AB9C-B37210B46B51}"/>
                  </a:ext>
                </a:extLst>
              </p:cNvPr>
              <p:cNvSpPr/>
              <p:nvPr/>
            </p:nvSpPr>
            <p:spPr>
              <a:xfrm rot="1829776">
                <a:off x="923973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AE2B6EE9-516E-4295-930C-AF443EDB5523}"/>
                  </a:ext>
                </a:extLst>
              </p:cNvPr>
              <p:cNvSpPr/>
              <p:nvPr/>
            </p:nvSpPr>
            <p:spPr>
              <a:xfrm rot="1829776">
                <a:off x="911815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4A4E5F44-E122-4F27-9191-78542FE32570}"/>
                  </a:ext>
                </a:extLst>
              </p:cNvPr>
              <p:cNvSpPr/>
              <p:nvPr/>
            </p:nvSpPr>
            <p:spPr>
              <a:xfrm rot="1829776">
                <a:off x="936131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B8564419-DD34-4AB2-BC4A-2576D85C4FD9}"/>
                  </a:ext>
                </a:extLst>
              </p:cNvPr>
              <p:cNvGrpSpPr/>
              <p:nvPr/>
            </p:nvGrpSpPr>
            <p:grpSpPr>
              <a:xfrm>
                <a:off x="9507557" y="6286046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74B7C042-FDDA-4783-8EA2-90C7D28E2B07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628E0432-5F5A-4023-9B24-921CEB4A2A9E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A6D96991-82BC-457D-9A39-F4454CCD1005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D2A2417D-EBE6-4A37-A911-002FE96EE53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1" name="Group 220">
                  <a:extLst>
                    <a:ext uri="{FF2B5EF4-FFF2-40B4-BE49-F238E27FC236}">
                      <a16:creationId xmlns:a16="http://schemas.microsoft.com/office/drawing/2014/main" id="{AF2136FF-E0C1-48AD-BB93-012BD27285E3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A5D0A6E4-1D7C-4D62-9DCC-86C890B6D5D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22E1D997-7E19-482E-BE91-6E1AC21CFC76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9C8595E2-C3B5-475C-B41F-17048C0B3FD9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2" name="Group 221">
                  <a:extLst>
                    <a:ext uri="{FF2B5EF4-FFF2-40B4-BE49-F238E27FC236}">
                      <a16:creationId xmlns:a16="http://schemas.microsoft.com/office/drawing/2014/main" id="{EE0EC438-8E24-4620-8FC1-30079543D02E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3" name="Freeform: Shape 222">
                    <a:extLst>
                      <a:ext uri="{FF2B5EF4-FFF2-40B4-BE49-F238E27FC236}">
                        <a16:creationId xmlns:a16="http://schemas.microsoft.com/office/drawing/2014/main" id="{746DDAB5-7626-4C4F-9ABF-819FF66F60F5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A25139C1-85E0-45A7-934C-90D84BFF7EC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5" name="Freeform: Shape 224">
                    <a:extLst>
                      <a:ext uri="{FF2B5EF4-FFF2-40B4-BE49-F238E27FC236}">
                        <a16:creationId xmlns:a16="http://schemas.microsoft.com/office/drawing/2014/main" id="{57A5132F-5A99-4ABE-B3FD-ADFA99D4523B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712F659A-F0E6-4E5C-A9AE-55812D25C820}"/>
                  </a:ext>
                </a:extLst>
              </p:cNvPr>
              <p:cNvGrpSpPr/>
              <p:nvPr/>
            </p:nvGrpSpPr>
            <p:grpSpPr>
              <a:xfrm>
                <a:off x="10621433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55D9F2D6-882C-40CF-B2FE-07328C224AE7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8FD6B10E-7721-46B3-99E9-3259CEB76B46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68C4782C-D049-4F97-AE88-36C1CFF54F5D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3DCCF795-C2A7-468A-BBAE-46F82B478B11}"/>
                  </a:ext>
                </a:extLst>
              </p:cNvPr>
              <p:cNvGrpSpPr/>
              <p:nvPr/>
            </p:nvGrpSpPr>
            <p:grpSpPr>
              <a:xfrm>
                <a:off x="10987151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9395F614-8DB6-4B86-B838-47F3D253BF9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09779002-7387-40CC-89B3-EB6793A2E3B2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A460CDCD-E557-4CC5-BD25-1834592DC8FE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6FE2DCD8-0725-4876-A905-7952CC4FE6CA}"/>
                  </a:ext>
                </a:extLst>
              </p:cNvPr>
              <p:cNvGrpSpPr/>
              <p:nvPr/>
            </p:nvGrpSpPr>
            <p:grpSpPr>
              <a:xfrm>
                <a:off x="11358790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A2DAEEEF-5328-4136-B760-321E1534E29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1C5C1771-09A7-4F94-B002-027EF2AD0447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ECAE1234-957B-414B-9442-E4A9B391A0D0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F9C60784-98E3-4AEB-A5E7-4D02B6174EBB}"/>
                  </a:ext>
                </a:extLst>
              </p:cNvPr>
              <p:cNvSpPr/>
              <p:nvPr/>
            </p:nvSpPr>
            <p:spPr>
              <a:xfrm rot="1829776">
                <a:off x="1186976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C32429C3-8DE1-4E11-905E-256976C13F6E}"/>
                  </a:ext>
                </a:extLst>
              </p:cNvPr>
              <p:cNvSpPr/>
              <p:nvPr/>
            </p:nvSpPr>
            <p:spPr>
              <a:xfrm rot="1829776">
                <a:off x="1174818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17A24AAA-5964-4EF6-84CE-015E3E318662}"/>
                  </a:ext>
                </a:extLst>
              </p:cNvPr>
              <p:cNvSpPr/>
              <p:nvPr/>
            </p:nvSpPr>
            <p:spPr>
              <a:xfrm rot="1829776">
                <a:off x="1199134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62DAE9AF-84B7-4985-A57E-0792B92536DD}"/>
                  </a:ext>
                </a:extLst>
              </p:cNvPr>
              <p:cNvSpPr/>
              <p:nvPr/>
            </p:nvSpPr>
            <p:spPr>
              <a:xfrm rot="1829776">
                <a:off x="1223548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5CA2ED02-528C-4883-B9A3-BE2F22C7719F}"/>
                  </a:ext>
                </a:extLst>
              </p:cNvPr>
              <p:cNvSpPr/>
              <p:nvPr/>
            </p:nvSpPr>
            <p:spPr>
              <a:xfrm rot="1829776">
                <a:off x="1211390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A3A91F96-8523-4B0C-BA16-8032BE03C20E}"/>
                  </a:ext>
                </a:extLst>
              </p:cNvPr>
              <p:cNvSpPr/>
              <p:nvPr/>
            </p:nvSpPr>
            <p:spPr>
              <a:xfrm rot="1829776">
                <a:off x="1235706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36FD5E49-1865-44BE-AF38-D6089F8D5679}"/>
                  </a:ext>
                </a:extLst>
              </p:cNvPr>
              <p:cNvSpPr/>
              <p:nvPr/>
            </p:nvSpPr>
            <p:spPr>
              <a:xfrm rot="1829776">
                <a:off x="1260712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023975CE-459C-4AD6-8AB8-8F9249C5BD41}"/>
                  </a:ext>
                </a:extLst>
              </p:cNvPr>
              <p:cNvSpPr/>
              <p:nvPr/>
            </p:nvSpPr>
            <p:spPr>
              <a:xfrm rot="1829776">
                <a:off x="1248554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9823A69B-F556-4F07-AD58-D09C75DFE9BF}"/>
                  </a:ext>
                </a:extLst>
              </p:cNvPr>
              <p:cNvSpPr/>
              <p:nvPr/>
            </p:nvSpPr>
            <p:spPr>
              <a:xfrm rot="1829776">
                <a:off x="1272870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A5B0B2D-3A7C-4F57-B5D5-764F6B7A8157}"/>
                </a:ext>
              </a:extLst>
            </p:cNvPr>
            <p:cNvGrpSpPr/>
            <p:nvPr/>
          </p:nvGrpSpPr>
          <p:grpSpPr>
            <a:xfrm>
              <a:off x="-593558" y="6282758"/>
              <a:ext cx="2515863" cy="288627"/>
              <a:chOff x="-593558" y="6282758"/>
              <a:chExt cx="2515863" cy="288627"/>
            </a:xfrm>
            <a:gradFill>
              <a:gsLst>
                <a:gs pos="53000">
                  <a:srgbClr val="ED217C">
                    <a:alpha val="0"/>
                  </a:srgbClr>
                </a:gs>
                <a:gs pos="0">
                  <a:srgbClr val="ED217C"/>
                </a:gs>
                <a:gs pos="100000">
                  <a:srgbClr val="ED217C">
                    <a:alpha val="0"/>
                  </a:srgbClr>
                </a:gs>
              </a:gsLst>
              <a:lin ang="10800000" scaled="1"/>
            </a:gradFill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CDFD4DA-BA9D-4335-8492-8B5DDD933A95}"/>
                  </a:ext>
                </a:extLst>
              </p:cNvPr>
              <p:cNvGrpSpPr/>
              <p:nvPr/>
            </p:nvGrpSpPr>
            <p:grpSpPr>
              <a:xfrm>
                <a:off x="-593558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666DCFED-9327-4695-8058-C6EFA9A5789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2A6639AB-CB69-4C31-89C1-37E0886A4409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651A1901-DF8C-46B5-8AF0-4DC4102FA9AF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306B359-BD79-4787-82AA-9C12E816C2F1}"/>
                  </a:ext>
                </a:extLst>
              </p:cNvPr>
              <p:cNvGrpSpPr/>
              <p:nvPr/>
            </p:nvGrpSpPr>
            <p:grpSpPr>
              <a:xfrm>
                <a:off x="-227840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DA47E6A6-1EEE-4C7E-B7CE-4275A810B113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DD304C8B-68C1-4443-AC17-D12619CE17DA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D8788F81-B8A9-44AC-B9D8-D10CC1818F1C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16FEA4A-CD57-40F1-A545-294661CF2825}"/>
                  </a:ext>
                </a:extLst>
              </p:cNvPr>
              <p:cNvGrpSpPr/>
              <p:nvPr/>
            </p:nvGrpSpPr>
            <p:grpSpPr>
              <a:xfrm>
                <a:off x="143799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A626EC94-C589-4B9C-BEC3-22A89FA78CBC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53555A0-9381-495D-86D6-57AD643FBA8F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4AAC3C07-6394-4BE5-8602-4C50E2C52E18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AC5D26F4-F9CA-4BD3-A469-0A2ACA409EE3}"/>
                  </a:ext>
                </a:extLst>
              </p:cNvPr>
              <p:cNvSpPr/>
              <p:nvPr/>
            </p:nvSpPr>
            <p:spPr>
              <a:xfrm rot="1829776">
                <a:off x="654777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E4BDF60-22A9-4049-94B1-C536D65E07AD}"/>
                  </a:ext>
                </a:extLst>
              </p:cNvPr>
              <p:cNvSpPr/>
              <p:nvPr/>
            </p:nvSpPr>
            <p:spPr>
              <a:xfrm rot="1829776">
                <a:off x="533197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C4AAF44-92E7-46D8-AD5D-0825A8248DF9}"/>
                  </a:ext>
                </a:extLst>
              </p:cNvPr>
              <p:cNvSpPr/>
              <p:nvPr/>
            </p:nvSpPr>
            <p:spPr>
              <a:xfrm rot="1829776">
                <a:off x="776357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A143D72-F229-4635-9EAB-BBFDD64A7209}"/>
                  </a:ext>
                </a:extLst>
              </p:cNvPr>
              <p:cNvSpPr/>
              <p:nvPr/>
            </p:nvSpPr>
            <p:spPr>
              <a:xfrm rot="1829776">
                <a:off x="1020495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C66A8A4-D664-4021-BB2C-14BD3B3C1DF5}"/>
                  </a:ext>
                </a:extLst>
              </p:cNvPr>
              <p:cNvSpPr/>
              <p:nvPr/>
            </p:nvSpPr>
            <p:spPr>
              <a:xfrm rot="1829776">
                <a:off x="898915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CC9BFD3-5AEC-45D4-9A03-9ACE2A89AE09}"/>
                  </a:ext>
                </a:extLst>
              </p:cNvPr>
              <p:cNvSpPr/>
              <p:nvPr/>
            </p:nvSpPr>
            <p:spPr>
              <a:xfrm rot="1829776">
                <a:off x="1142075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F0B08CE-75BE-4672-A27A-7AE5101FF6F0}"/>
                  </a:ext>
                </a:extLst>
              </p:cNvPr>
              <p:cNvSpPr/>
              <p:nvPr/>
            </p:nvSpPr>
            <p:spPr>
              <a:xfrm rot="1829776">
                <a:off x="1392134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BDB4788-D735-4CD9-A12B-76CA3EDC56FC}"/>
                  </a:ext>
                </a:extLst>
              </p:cNvPr>
              <p:cNvSpPr/>
              <p:nvPr/>
            </p:nvSpPr>
            <p:spPr>
              <a:xfrm rot="1829776">
                <a:off x="1270554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E3D6976-0D6F-4679-86DD-757409224F26}"/>
                  </a:ext>
                </a:extLst>
              </p:cNvPr>
              <p:cNvSpPr/>
              <p:nvPr/>
            </p:nvSpPr>
            <p:spPr>
              <a:xfrm rot="1829776">
                <a:off x="1513714" y="6282758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7240C433-9EC5-4048-AAE2-CCD62FD1711F}"/>
                </a:ext>
              </a:extLst>
            </p:cNvPr>
            <p:cNvSpPr/>
            <p:nvPr/>
          </p:nvSpPr>
          <p:spPr>
            <a:xfrm rot="2867403">
              <a:off x="5272889" y="3191874"/>
              <a:ext cx="7807377" cy="2568081"/>
            </a:xfrm>
            <a:custGeom>
              <a:avLst/>
              <a:gdLst>
                <a:gd name="connsiteX0" fmla="*/ 0 w 7560407"/>
                <a:gd name="connsiteY0" fmla="*/ 0 h 2552132"/>
                <a:gd name="connsiteX1" fmla="*/ 7560407 w 7560407"/>
                <a:gd name="connsiteY1" fmla="*/ 0 h 2552132"/>
                <a:gd name="connsiteX2" fmla="*/ 7560407 w 7560407"/>
                <a:gd name="connsiteY2" fmla="*/ 2552132 h 2552132"/>
                <a:gd name="connsiteX3" fmla="*/ 0 w 7560407"/>
                <a:gd name="connsiteY3" fmla="*/ 2552132 h 2552132"/>
                <a:gd name="connsiteX4" fmla="*/ 0 w 7560407"/>
                <a:gd name="connsiteY4" fmla="*/ 0 h 2552132"/>
                <a:gd name="connsiteX0" fmla="*/ 945923 w 7560407"/>
                <a:gd name="connsiteY0" fmla="*/ 0 h 2557623"/>
                <a:gd name="connsiteX1" fmla="*/ 7560407 w 7560407"/>
                <a:gd name="connsiteY1" fmla="*/ 5491 h 2557623"/>
                <a:gd name="connsiteX2" fmla="*/ 7560407 w 7560407"/>
                <a:gd name="connsiteY2" fmla="*/ 2557623 h 2557623"/>
                <a:gd name="connsiteX3" fmla="*/ 0 w 7560407"/>
                <a:gd name="connsiteY3" fmla="*/ 2557623 h 2557623"/>
                <a:gd name="connsiteX4" fmla="*/ 945923 w 7560407"/>
                <a:gd name="connsiteY4" fmla="*/ 0 h 2557623"/>
                <a:gd name="connsiteX0" fmla="*/ 1399585 w 7560407"/>
                <a:gd name="connsiteY0" fmla="*/ 0 h 2560650"/>
                <a:gd name="connsiteX1" fmla="*/ 7560407 w 7560407"/>
                <a:gd name="connsiteY1" fmla="*/ 8518 h 2560650"/>
                <a:gd name="connsiteX2" fmla="*/ 7560407 w 7560407"/>
                <a:gd name="connsiteY2" fmla="*/ 2560650 h 2560650"/>
                <a:gd name="connsiteX3" fmla="*/ 0 w 7560407"/>
                <a:gd name="connsiteY3" fmla="*/ 2560650 h 2560650"/>
                <a:gd name="connsiteX4" fmla="*/ 1399585 w 7560407"/>
                <a:gd name="connsiteY4" fmla="*/ 0 h 2560650"/>
                <a:gd name="connsiteX0" fmla="*/ 1781958 w 7560407"/>
                <a:gd name="connsiteY0" fmla="*/ 0 h 2563057"/>
                <a:gd name="connsiteX1" fmla="*/ 7560407 w 7560407"/>
                <a:gd name="connsiteY1" fmla="*/ 10925 h 2563057"/>
                <a:gd name="connsiteX2" fmla="*/ 7560407 w 7560407"/>
                <a:gd name="connsiteY2" fmla="*/ 2563057 h 2563057"/>
                <a:gd name="connsiteX3" fmla="*/ 0 w 7560407"/>
                <a:gd name="connsiteY3" fmla="*/ 2563057 h 2563057"/>
                <a:gd name="connsiteX4" fmla="*/ 1781958 w 7560407"/>
                <a:gd name="connsiteY4" fmla="*/ 0 h 2563057"/>
                <a:gd name="connsiteX0" fmla="*/ 1454010 w 7232459"/>
                <a:gd name="connsiteY0" fmla="*/ 0 h 2568081"/>
                <a:gd name="connsiteX1" fmla="*/ 7232459 w 7232459"/>
                <a:gd name="connsiteY1" fmla="*/ 10925 h 2568081"/>
                <a:gd name="connsiteX2" fmla="*/ 7232459 w 7232459"/>
                <a:gd name="connsiteY2" fmla="*/ 2563057 h 2568081"/>
                <a:gd name="connsiteX3" fmla="*/ 0 w 7232459"/>
                <a:gd name="connsiteY3" fmla="*/ 2568081 h 2568081"/>
                <a:gd name="connsiteX4" fmla="*/ 1454010 w 7232459"/>
                <a:gd name="connsiteY4" fmla="*/ 0 h 2568081"/>
                <a:gd name="connsiteX0" fmla="*/ 1454010 w 7232459"/>
                <a:gd name="connsiteY0" fmla="*/ 0 h 2568081"/>
                <a:gd name="connsiteX1" fmla="*/ 7232459 w 7232459"/>
                <a:gd name="connsiteY1" fmla="*/ 10925 h 2568081"/>
                <a:gd name="connsiteX2" fmla="*/ 7232459 w 7232459"/>
                <a:gd name="connsiteY2" fmla="*/ 2563057 h 2568081"/>
                <a:gd name="connsiteX3" fmla="*/ 0 w 7232459"/>
                <a:gd name="connsiteY3" fmla="*/ 2568081 h 2568081"/>
                <a:gd name="connsiteX4" fmla="*/ 1454010 w 7232459"/>
                <a:gd name="connsiteY4" fmla="*/ 0 h 256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2459" h="2568081">
                  <a:moveTo>
                    <a:pt x="1454010" y="0"/>
                  </a:moveTo>
                  <a:lnTo>
                    <a:pt x="7232459" y="10925"/>
                  </a:lnTo>
                  <a:lnTo>
                    <a:pt x="7232459" y="2563057"/>
                  </a:lnTo>
                  <a:lnTo>
                    <a:pt x="0" y="2568081"/>
                  </a:lnTo>
                  <a:lnTo>
                    <a:pt x="1454010" y="0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E5B02D1-B8C8-4BE0-9F2A-E6A62A13CBEB}"/>
                </a:ext>
              </a:extLst>
            </p:cNvPr>
            <p:cNvSpPr/>
            <p:nvPr/>
          </p:nvSpPr>
          <p:spPr>
            <a:xfrm rot="2964570">
              <a:off x="6273484" y="726731"/>
              <a:ext cx="5493098" cy="921930"/>
            </a:xfrm>
            <a:custGeom>
              <a:avLst/>
              <a:gdLst>
                <a:gd name="connsiteX0" fmla="*/ 0 w 5493098"/>
                <a:gd name="connsiteY0" fmla="*/ 0 h 919502"/>
                <a:gd name="connsiteX1" fmla="*/ 5493098 w 5493098"/>
                <a:gd name="connsiteY1" fmla="*/ 0 h 919502"/>
                <a:gd name="connsiteX2" fmla="*/ 5493098 w 5493098"/>
                <a:gd name="connsiteY2" fmla="*/ 919502 h 919502"/>
                <a:gd name="connsiteX3" fmla="*/ 0 w 5493098"/>
                <a:gd name="connsiteY3" fmla="*/ 919502 h 919502"/>
                <a:gd name="connsiteX4" fmla="*/ 0 w 5493098"/>
                <a:gd name="connsiteY4" fmla="*/ 0 h 919502"/>
                <a:gd name="connsiteX0" fmla="*/ 0 w 5493098"/>
                <a:gd name="connsiteY0" fmla="*/ 0 h 921930"/>
                <a:gd name="connsiteX1" fmla="*/ 5493098 w 5493098"/>
                <a:gd name="connsiteY1" fmla="*/ 0 h 921930"/>
                <a:gd name="connsiteX2" fmla="*/ 5493098 w 5493098"/>
                <a:gd name="connsiteY2" fmla="*/ 919502 h 921930"/>
                <a:gd name="connsiteX3" fmla="*/ 4652512 w 5493098"/>
                <a:gd name="connsiteY3" fmla="*/ 921930 h 921930"/>
                <a:gd name="connsiteX4" fmla="*/ 0 w 5493098"/>
                <a:gd name="connsiteY4" fmla="*/ 919502 h 921930"/>
                <a:gd name="connsiteX5" fmla="*/ 0 w 5493098"/>
                <a:gd name="connsiteY5" fmla="*/ 0 h 921930"/>
                <a:gd name="connsiteX0" fmla="*/ 0 w 5493098"/>
                <a:gd name="connsiteY0" fmla="*/ 0 h 921930"/>
                <a:gd name="connsiteX1" fmla="*/ 5493098 w 5493098"/>
                <a:gd name="connsiteY1" fmla="*/ 0 h 921930"/>
                <a:gd name="connsiteX2" fmla="*/ 4652512 w 5493098"/>
                <a:gd name="connsiteY2" fmla="*/ 921930 h 921930"/>
                <a:gd name="connsiteX3" fmla="*/ 0 w 5493098"/>
                <a:gd name="connsiteY3" fmla="*/ 919502 h 921930"/>
                <a:gd name="connsiteX4" fmla="*/ 0 w 5493098"/>
                <a:gd name="connsiteY4" fmla="*/ 0 h 92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3098" h="921930">
                  <a:moveTo>
                    <a:pt x="0" y="0"/>
                  </a:moveTo>
                  <a:lnTo>
                    <a:pt x="5493098" y="0"/>
                  </a:lnTo>
                  <a:lnTo>
                    <a:pt x="4652512" y="921930"/>
                  </a:lnTo>
                  <a:lnTo>
                    <a:pt x="0" y="919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B8029D7-79A1-4E87-85DF-2F9CB09809DC}"/>
                </a:ext>
              </a:extLst>
            </p:cNvPr>
            <p:cNvCxnSpPr>
              <a:cxnSpLocks/>
            </p:cNvCxnSpPr>
            <p:nvPr/>
          </p:nvCxnSpPr>
          <p:spPr>
            <a:xfrm>
              <a:off x="6324759" y="-701887"/>
              <a:ext cx="5089336" cy="5586413"/>
            </a:xfrm>
            <a:prstGeom prst="line">
              <a:avLst/>
            </a:prstGeom>
            <a:ln>
              <a:solidFill>
                <a:schemeClr val="bg1">
                  <a:alpha val="3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0ED20FD-D333-48E2-892E-4E8B4BC5BFFD}"/>
                </a:ext>
              </a:extLst>
            </p:cNvPr>
            <p:cNvGrpSpPr/>
            <p:nvPr/>
          </p:nvGrpSpPr>
          <p:grpSpPr>
            <a:xfrm>
              <a:off x="308087" y="715826"/>
              <a:ext cx="7517909" cy="4074001"/>
              <a:chOff x="351323" y="565625"/>
              <a:chExt cx="7517909" cy="4074001"/>
            </a:xfrm>
          </p:grpSpPr>
          <p:pic>
            <p:nvPicPr>
              <p:cNvPr id="294" name="Picture 293">
                <a:extLst>
                  <a:ext uri="{FF2B5EF4-FFF2-40B4-BE49-F238E27FC236}">
                    <a16:creationId xmlns:a16="http://schemas.microsoft.com/office/drawing/2014/main" id="{F23966E2-21A1-4211-BBD2-BFD496AA3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6849" y="565625"/>
                <a:ext cx="4267167" cy="2406681"/>
              </a:xfrm>
              <a:prstGeom prst="rect">
                <a:avLst/>
              </a:prstGeom>
            </p:spPr>
          </p:pic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2E2F1B02-509C-44CA-A070-F3181E93BF5C}"/>
                  </a:ext>
                </a:extLst>
              </p:cNvPr>
              <p:cNvGrpSpPr/>
              <p:nvPr/>
            </p:nvGrpSpPr>
            <p:grpSpPr>
              <a:xfrm>
                <a:off x="351323" y="2954499"/>
                <a:ext cx="7517909" cy="1685127"/>
                <a:chOff x="351323" y="2566508"/>
                <a:chExt cx="7517909" cy="1685127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665FA08-28F7-4A99-80F1-B49259F75653}"/>
                    </a:ext>
                  </a:extLst>
                </p:cNvPr>
                <p:cNvSpPr txBox="1"/>
                <p:nvPr/>
              </p:nvSpPr>
              <p:spPr>
                <a:xfrm>
                  <a:off x="351323" y="2566508"/>
                  <a:ext cx="7517909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200" dirty="0">
                      <a:solidFill>
                        <a:srgbClr val="ED217C"/>
                      </a:solidFill>
                      <a:latin typeface="Sim Font" pitchFamily="50" charset="0"/>
                    </a:rPr>
                    <a:t>HR killed </a:t>
                  </a:r>
                  <a:r>
                    <a:rPr lang="en-US" sz="7200" dirty="0">
                      <a:solidFill>
                        <a:schemeClr val="bg1"/>
                      </a:solidFill>
                      <a:latin typeface="Sim Font" pitchFamily="50" charset="0"/>
                    </a:rPr>
                    <a:t>Talent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321AB67-E595-43F8-A911-81DCEFA58B90}"/>
                    </a:ext>
                  </a:extLst>
                </p:cNvPr>
                <p:cNvSpPr txBox="1"/>
                <p:nvPr/>
              </p:nvSpPr>
              <p:spPr>
                <a:xfrm>
                  <a:off x="829486" y="3851525"/>
                  <a:ext cx="57288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1"/>
                      </a:solidFill>
                      <a:latin typeface="Helvetica Rounded" pitchFamily="50" charset="0"/>
                    </a:rPr>
                    <a:t>Malin Donoso Martnes, Level 1 Auditorium 10.00</a:t>
                  </a:r>
                </a:p>
              </p:txBody>
            </p: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D45D920-804D-4130-BF21-C8C295CB39EF}"/>
              </a:ext>
            </a:extLst>
          </p:cNvPr>
          <p:cNvSpPr txBox="1"/>
          <p:nvPr/>
        </p:nvSpPr>
        <p:spPr>
          <a:xfrm>
            <a:off x="9548926" y="6235123"/>
            <a:ext cx="221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Helvetica Rounded" pitchFamily="50" charset="0"/>
              </a:rPr>
              <a:t>#SS2020</a:t>
            </a:r>
          </a:p>
        </p:txBody>
      </p:sp>
    </p:spTree>
    <p:extLst>
      <p:ext uri="{BB962C8B-B14F-4D97-AF65-F5344CB8AC3E}">
        <p14:creationId xmlns:p14="http://schemas.microsoft.com/office/powerpoint/2010/main" val="206421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6C3768-C9C3-4789-B3B0-5BC1444E7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2916"/>
            <a:ext cx="12192000" cy="12192000"/>
          </a:xfrm>
          <a:prstGeom prst="rect">
            <a:avLst/>
          </a:prstGeom>
        </p:spPr>
      </p:pic>
      <p:sp>
        <p:nvSpPr>
          <p:cNvPr id="155" name="Rectangle 154">
            <a:extLst>
              <a:ext uri="{FF2B5EF4-FFF2-40B4-BE49-F238E27FC236}">
                <a16:creationId xmlns:a16="http://schemas.microsoft.com/office/drawing/2014/main" id="{CF3A9975-61DE-4D7C-BC15-76477AEC32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8000">
                <a:schemeClr val="bg1"/>
              </a:gs>
              <a:gs pos="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B6220DBB-C3B5-4C43-B81E-45CDB18850FC}"/>
              </a:ext>
            </a:extLst>
          </p:cNvPr>
          <p:cNvCxnSpPr>
            <a:cxnSpLocks/>
          </p:cNvCxnSpPr>
          <p:nvPr/>
        </p:nvCxnSpPr>
        <p:spPr>
          <a:xfrm>
            <a:off x="5118543" y="3473595"/>
            <a:ext cx="5089336" cy="5586413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37000"/>
                  </a:schemeClr>
                </a:gs>
                <a:gs pos="46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B718C79-D204-4C0A-8899-95A89771BDB3}"/>
              </a:ext>
            </a:extLst>
          </p:cNvPr>
          <p:cNvGrpSpPr/>
          <p:nvPr/>
        </p:nvGrpSpPr>
        <p:grpSpPr>
          <a:xfrm>
            <a:off x="6974461" y="-1558853"/>
            <a:ext cx="5089336" cy="9938456"/>
            <a:chOff x="6324759" y="-1558853"/>
            <a:chExt cx="5089336" cy="9938456"/>
          </a:xfrm>
        </p:grpSpPr>
        <p:sp>
          <p:nvSpPr>
            <p:cNvPr id="169" name="Rectangle 172">
              <a:extLst>
                <a:ext uri="{FF2B5EF4-FFF2-40B4-BE49-F238E27FC236}">
                  <a16:creationId xmlns:a16="http://schemas.microsoft.com/office/drawing/2014/main" id="{F287743A-CA87-4AE5-BDEC-4661EC2EF4E9}"/>
                </a:ext>
              </a:extLst>
            </p:cNvPr>
            <p:cNvSpPr/>
            <p:nvPr/>
          </p:nvSpPr>
          <p:spPr>
            <a:xfrm rot="2889910">
              <a:off x="5272889" y="3191874"/>
              <a:ext cx="7807377" cy="2568081"/>
            </a:xfrm>
            <a:custGeom>
              <a:avLst/>
              <a:gdLst>
                <a:gd name="connsiteX0" fmla="*/ 0 w 7560407"/>
                <a:gd name="connsiteY0" fmla="*/ 0 h 2552132"/>
                <a:gd name="connsiteX1" fmla="*/ 7560407 w 7560407"/>
                <a:gd name="connsiteY1" fmla="*/ 0 h 2552132"/>
                <a:gd name="connsiteX2" fmla="*/ 7560407 w 7560407"/>
                <a:gd name="connsiteY2" fmla="*/ 2552132 h 2552132"/>
                <a:gd name="connsiteX3" fmla="*/ 0 w 7560407"/>
                <a:gd name="connsiteY3" fmla="*/ 2552132 h 2552132"/>
                <a:gd name="connsiteX4" fmla="*/ 0 w 7560407"/>
                <a:gd name="connsiteY4" fmla="*/ 0 h 2552132"/>
                <a:gd name="connsiteX0" fmla="*/ 945923 w 7560407"/>
                <a:gd name="connsiteY0" fmla="*/ 0 h 2557623"/>
                <a:gd name="connsiteX1" fmla="*/ 7560407 w 7560407"/>
                <a:gd name="connsiteY1" fmla="*/ 5491 h 2557623"/>
                <a:gd name="connsiteX2" fmla="*/ 7560407 w 7560407"/>
                <a:gd name="connsiteY2" fmla="*/ 2557623 h 2557623"/>
                <a:gd name="connsiteX3" fmla="*/ 0 w 7560407"/>
                <a:gd name="connsiteY3" fmla="*/ 2557623 h 2557623"/>
                <a:gd name="connsiteX4" fmla="*/ 945923 w 7560407"/>
                <a:gd name="connsiteY4" fmla="*/ 0 h 2557623"/>
                <a:gd name="connsiteX0" fmla="*/ 1399585 w 7560407"/>
                <a:gd name="connsiteY0" fmla="*/ 0 h 2560650"/>
                <a:gd name="connsiteX1" fmla="*/ 7560407 w 7560407"/>
                <a:gd name="connsiteY1" fmla="*/ 8518 h 2560650"/>
                <a:gd name="connsiteX2" fmla="*/ 7560407 w 7560407"/>
                <a:gd name="connsiteY2" fmla="*/ 2560650 h 2560650"/>
                <a:gd name="connsiteX3" fmla="*/ 0 w 7560407"/>
                <a:gd name="connsiteY3" fmla="*/ 2560650 h 2560650"/>
                <a:gd name="connsiteX4" fmla="*/ 1399585 w 7560407"/>
                <a:gd name="connsiteY4" fmla="*/ 0 h 2560650"/>
                <a:gd name="connsiteX0" fmla="*/ 1781958 w 7560407"/>
                <a:gd name="connsiteY0" fmla="*/ 0 h 2563057"/>
                <a:gd name="connsiteX1" fmla="*/ 7560407 w 7560407"/>
                <a:gd name="connsiteY1" fmla="*/ 10925 h 2563057"/>
                <a:gd name="connsiteX2" fmla="*/ 7560407 w 7560407"/>
                <a:gd name="connsiteY2" fmla="*/ 2563057 h 2563057"/>
                <a:gd name="connsiteX3" fmla="*/ 0 w 7560407"/>
                <a:gd name="connsiteY3" fmla="*/ 2563057 h 2563057"/>
                <a:gd name="connsiteX4" fmla="*/ 1781958 w 7560407"/>
                <a:gd name="connsiteY4" fmla="*/ 0 h 2563057"/>
                <a:gd name="connsiteX0" fmla="*/ 1454010 w 7232459"/>
                <a:gd name="connsiteY0" fmla="*/ 0 h 2568081"/>
                <a:gd name="connsiteX1" fmla="*/ 7232459 w 7232459"/>
                <a:gd name="connsiteY1" fmla="*/ 10925 h 2568081"/>
                <a:gd name="connsiteX2" fmla="*/ 7232459 w 7232459"/>
                <a:gd name="connsiteY2" fmla="*/ 2563057 h 2568081"/>
                <a:gd name="connsiteX3" fmla="*/ 0 w 7232459"/>
                <a:gd name="connsiteY3" fmla="*/ 2568081 h 2568081"/>
                <a:gd name="connsiteX4" fmla="*/ 1454010 w 7232459"/>
                <a:gd name="connsiteY4" fmla="*/ 0 h 256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2459" h="2568081">
                  <a:moveTo>
                    <a:pt x="1454010" y="0"/>
                  </a:moveTo>
                  <a:lnTo>
                    <a:pt x="7232459" y="10925"/>
                  </a:lnTo>
                  <a:lnTo>
                    <a:pt x="7232459" y="2563057"/>
                  </a:lnTo>
                  <a:lnTo>
                    <a:pt x="0" y="2568081"/>
                  </a:lnTo>
                  <a:lnTo>
                    <a:pt x="1454010" y="0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74">
              <a:extLst>
                <a:ext uri="{FF2B5EF4-FFF2-40B4-BE49-F238E27FC236}">
                  <a16:creationId xmlns:a16="http://schemas.microsoft.com/office/drawing/2014/main" id="{5F801805-AA31-4752-A151-9912440EF777}"/>
                </a:ext>
              </a:extLst>
            </p:cNvPr>
            <p:cNvSpPr/>
            <p:nvPr/>
          </p:nvSpPr>
          <p:spPr>
            <a:xfrm rot="2964570">
              <a:off x="6273484" y="726731"/>
              <a:ext cx="5493098" cy="921930"/>
            </a:xfrm>
            <a:custGeom>
              <a:avLst/>
              <a:gdLst>
                <a:gd name="connsiteX0" fmla="*/ 0 w 5493098"/>
                <a:gd name="connsiteY0" fmla="*/ 0 h 919502"/>
                <a:gd name="connsiteX1" fmla="*/ 5493098 w 5493098"/>
                <a:gd name="connsiteY1" fmla="*/ 0 h 919502"/>
                <a:gd name="connsiteX2" fmla="*/ 5493098 w 5493098"/>
                <a:gd name="connsiteY2" fmla="*/ 919502 h 919502"/>
                <a:gd name="connsiteX3" fmla="*/ 0 w 5493098"/>
                <a:gd name="connsiteY3" fmla="*/ 919502 h 919502"/>
                <a:gd name="connsiteX4" fmla="*/ 0 w 5493098"/>
                <a:gd name="connsiteY4" fmla="*/ 0 h 919502"/>
                <a:gd name="connsiteX0" fmla="*/ 0 w 5493098"/>
                <a:gd name="connsiteY0" fmla="*/ 0 h 921930"/>
                <a:gd name="connsiteX1" fmla="*/ 5493098 w 5493098"/>
                <a:gd name="connsiteY1" fmla="*/ 0 h 921930"/>
                <a:gd name="connsiteX2" fmla="*/ 5493098 w 5493098"/>
                <a:gd name="connsiteY2" fmla="*/ 919502 h 921930"/>
                <a:gd name="connsiteX3" fmla="*/ 4652512 w 5493098"/>
                <a:gd name="connsiteY3" fmla="*/ 921930 h 921930"/>
                <a:gd name="connsiteX4" fmla="*/ 0 w 5493098"/>
                <a:gd name="connsiteY4" fmla="*/ 919502 h 921930"/>
                <a:gd name="connsiteX5" fmla="*/ 0 w 5493098"/>
                <a:gd name="connsiteY5" fmla="*/ 0 h 921930"/>
                <a:gd name="connsiteX0" fmla="*/ 0 w 5493098"/>
                <a:gd name="connsiteY0" fmla="*/ 0 h 921930"/>
                <a:gd name="connsiteX1" fmla="*/ 5493098 w 5493098"/>
                <a:gd name="connsiteY1" fmla="*/ 0 h 921930"/>
                <a:gd name="connsiteX2" fmla="*/ 4652512 w 5493098"/>
                <a:gd name="connsiteY2" fmla="*/ 921930 h 921930"/>
                <a:gd name="connsiteX3" fmla="*/ 0 w 5493098"/>
                <a:gd name="connsiteY3" fmla="*/ 919502 h 921930"/>
                <a:gd name="connsiteX4" fmla="*/ 0 w 5493098"/>
                <a:gd name="connsiteY4" fmla="*/ 0 h 92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3098" h="921930">
                  <a:moveTo>
                    <a:pt x="0" y="0"/>
                  </a:moveTo>
                  <a:lnTo>
                    <a:pt x="5493098" y="0"/>
                  </a:lnTo>
                  <a:lnTo>
                    <a:pt x="4652512" y="921930"/>
                  </a:lnTo>
                  <a:lnTo>
                    <a:pt x="0" y="919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C1C591F-DF65-4EFC-B7A1-5794678588B6}"/>
                </a:ext>
              </a:extLst>
            </p:cNvPr>
            <p:cNvCxnSpPr>
              <a:cxnSpLocks/>
            </p:cNvCxnSpPr>
            <p:nvPr/>
          </p:nvCxnSpPr>
          <p:spPr>
            <a:xfrm>
              <a:off x="6324759" y="-701887"/>
              <a:ext cx="5089336" cy="5586413"/>
            </a:xfrm>
            <a:prstGeom prst="line">
              <a:avLst/>
            </a:prstGeom>
            <a:ln>
              <a:solidFill>
                <a:schemeClr val="bg1">
                  <a:lumMod val="75000"/>
                  <a:alpha val="3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96C4F462-70C5-4130-AEDE-1563A3DC9E90}"/>
              </a:ext>
            </a:extLst>
          </p:cNvPr>
          <p:cNvGrpSpPr/>
          <p:nvPr/>
        </p:nvGrpSpPr>
        <p:grpSpPr>
          <a:xfrm>
            <a:off x="-593558" y="6282758"/>
            <a:ext cx="13730854" cy="291915"/>
            <a:chOff x="-593558" y="6282758"/>
            <a:chExt cx="13730854" cy="291915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5FFDDFDD-BF18-4D71-88A7-470FB4C29444}"/>
                </a:ext>
              </a:extLst>
            </p:cNvPr>
            <p:cNvGrpSpPr/>
            <p:nvPr/>
          </p:nvGrpSpPr>
          <p:grpSpPr>
            <a:xfrm>
              <a:off x="-593558" y="6282758"/>
              <a:ext cx="651751" cy="288627"/>
              <a:chOff x="122738" y="6128267"/>
              <a:chExt cx="1000608" cy="443118"/>
            </a:xfrm>
          </p:grpSpPr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7325BFAD-4D1D-41B4-AFEF-F929097585EA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6BB130DE-CD52-4FBD-ADF3-BAB55D52214A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F38A4DCC-9EF0-4529-A355-404FF4F3E501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405DF49A-1401-4594-AA8A-37E71AD93A18}"/>
                </a:ext>
              </a:extLst>
            </p:cNvPr>
            <p:cNvGrpSpPr/>
            <p:nvPr/>
          </p:nvGrpSpPr>
          <p:grpSpPr>
            <a:xfrm>
              <a:off x="-227840" y="6282758"/>
              <a:ext cx="651751" cy="288627"/>
              <a:chOff x="122738" y="6128267"/>
              <a:chExt cx="1000608" cy="443118"/>
            </a:xfrm>
          </p:grpSpPr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9EA71AF3-CA41-4EA6-9CDB-EA02C22A48DC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B08DBFC5-E5F8-4138-958F-2554AFEBF4BF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D4726895-58FC-4F35-BD8E-6BA0D2196D4B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3B323A23-25EB-4569-8929-7D77BC3006F6}"/>
                </a:ext>
              </a:extLst>
            </p:cNvPr>
            <p:cNvGrpSpPr/>
            <p:nvPr/>
          </p:nvGrpSpPr>
          <p:grpSpPr>
            <a:xfrm>
              <a:off x="143799" y="6282758"/>
              <a:ext cx="651751" cy="288627"/>
              <a:chOff x="122738" y="6128267"/>
              <a:chExt cx="1000608" cy="443118"/>
            </a:xfrm>
          </p:grpSpPr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E2652D8B-EA9C-44A6-B6CC-14890B085235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C554BEAC-B213-4F10-B353-861F17C8B1D7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1688BB34-22C7-4139-BC33-D6392955EDCD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E507536-D187-482A-9F97-A26C2852E9D1}"/>
                </a:ext>
              </a:extLst>
            </p:cNvPr>
            <p:cNvSpPr/>
            <p:nvPr/>
          </p:nvSpPr>
          <p:spPr>
            <a:xfrm rot="1829776">
              <a:off x="65477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181E53D-C5A4-417E-B970-A6A93CEAAA0A}"/>
                </a:ext>
              </a:extLst>
            </p:cNvPr>
            <p:cNvSpPr/>
            <p:nvPr/>
          </p:nvSpPr>
          <p:spPr>
            <a:xfrm rot="1829776">
              <a:off x="53319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906C31A-3C8B-4CEE-8844-1B39D519B8B9}"/>
                </a:ext>
              </a:extLst>
            </p:cNvPr>
            <p:cNvSpPr/>
            <p:nvPr/>
          </p:nvSpPr>
          <p:spPr>
            <a:xfrm rot="1829776">
              <a:off x="77635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CC8C40C-8F7C-4BEA-8549-0B94CAD51AB4}"/>
                </a:ext>
              </a:extLst>
            </p:cNvPr>
            <p:cNvSpPr/>
            <p:nvPr/>
          </p:nvSpPr>
          <p:spPr>
            <a:xfrm rot="1829776">
              <a:off x="102049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C3C0E6B4-A8C6-48A4-BDD0-6C4897DFC2E7}"/>
                </a:ext>
              </a:extLst>
            </p:cNvPr>
            <p:cNvSpPr/>
            <p:nvPr/>
          </p:nvSpPr>
          <p:spPr>
            <a:xfrm rot="1829776">
              <a:off x="89891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6BE6C10-E28C-4864-858B-271D9B3AEF3C}"/>
                </a:ext>
              </a:extLst>
            </p:cNvPr>
            <p:cNvSpPr/>
            <p:nvPr/>
          </p:nvSpPr>
          <p:spPr>
            <a:xfrm rot="1829776">
              <a:off x="114207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A8EF721-6854-45DD-AA41-DFAFCA8ED26E}"/>
                </a:ext>
              </a:extLst>
            </p:cNvPr>
            <p:cNvSpPr/>
            <p:nvPr/>
          </p:nvSpPr>
          <p:spPr>
            <a:xfrm rot="1829776">
              <a:off x="139213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BE7F1A7-4AE2-4C0D-9BBD-CBF5E3AC05EE}"/>
                </a:ext>
              </a:extLst>
            </p:cNvPr>
            <p:cNvSpPr/>
            <p:nvPr/>
          </p:nvSpPr>
          <p:spPr>
            <a:xfrm rot="1829776">
              <a:off x="127055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C3FCF362-81B8-41E5-8AC3-CF1DA03D5A11}"/>
                </a:ext>
              </a:extLst>
            </p:cNvPr>
            <p:cNvSpPr/>
            <p:nvPr/>
          </p:nvSpPr>
          <p:spPr>
            <a:xfrm rot="1829776">
              <a:off x="151371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56514B37-51CD-4370-899A-00245020BC04}"/>
                </a:ext>
              </a:extLst>
            </p:cNvPr>
            <p:cNvGrpSpPr/>
            <p:nvPr/>
          </p:nvGrpSpPr>
          <p:grpSpPr>
            <a:xfrm>
              <a:off x="1647073" y="6282758"/>
              <a:ext cx="11490223" cy="291915"/>
              <a:chOff x="1647073" y="6282758"/>
              <a:chExt cx="11490223" cy="291915"/>
            </a:xfrm>
            <a:gradFill flip="none" rotWithShape="1">
              <a:gsLst>
                <a:gs pos="60000">
                  <a:srgbClr val="262262">
                    <a:alpha val="0"/>
                  </a:srgbClr>
                </a:gs>
                <a:gs pos="0">
                  <a:srgbClr val="262262">
                    <a:alpha val="0"/>
                  </a:srgbClr>
                </a:gs>
                <a:gs pos="100000">
                  <a:srgbClr val="262262"/>
                </a:gs>
              </a:gsLst>
              <a:lin ang="10800000" scaled="1"/>
              <a:tileRect/>
            </a:gradFill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1B9DFD80-3791-4321-BE44-B607047FFB5A}"/>
                  </a:ext>
                </a:extLst>
              </p:cNvPr>
              <p:cNvGrpSpPr/>
              <p:nvPr/>
            </p:nvGrpSpPr>
            <p:grpSpPr>
              <a:xfrm>
                <a:off x="1647073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77A64E5D-557E-4221-9A2F-0EB134AA657E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76564FAB-5D45-4CC0-A145-520613E73F7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4815AEB9-5BBE-437F-A99E-8956E45298AC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5B856EC5-7FCE-4A1A-BCBB-B1E2DF8DF7BD}"/>
                  </a:ext>
                </a:extLst>
              </p:cNvPr>
              <p:cNvGrpSpPr/>
              <p:nvPr/>
            </p:nvGrpSpPr>
            <p:grpSpPr>
              <a:xfrm>
                <a:off x="2012791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C2506D2D-FEF6-406B-A2C9-A209303068F2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2ED22DD7-28DE-40B7-AF94-A3A1256D1DE5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826658F7-B84F-48A1-9B1A-1A3795440893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861C7617-A573-4090-A04A-1C4AD43AC703}"/>
                  </a:ext>
                </a:extLst>
              </p:cNvPr>
              <p:cNvGrpSpPr/>
              <p:nvPr/>
            </p:nvGrpSpPr>
            <p:grpSpPr>
              <a:xfrm>
                <a:off x="2384430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614CFC69-6D77-4745-B803-40E2D9E9A4CA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F0D9C820-0D7B-40EB-A32E-1624E6A43A59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4953294B-5322-46C6-8CFF-D577E771F5F4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57337EB8-95C9-48C3-ACCC-E1B641AE6352}"/>
                  </a:ext>
                </a:extLst>
              </p:cNvPr>
              <p:cNvGrpSpPr/>
              <p:nvPr/>
            </p:nvGrpSpPr>
            <p:grpSpPr>
              <a:xfrm>
                <a:off x="2773828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E3CC10A7-DA0F-47A5-B07A-763628C6F1E2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B1428BB2-B853-4854-BA9D-FD71658F3E57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76F0E500-3ADC-4609-8273-6083D832D33F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232E68BC-7453-4A8A-B3BE-D12C7EB1D7CB}"/>
                  </a:ext>
                </a:extLst>
              </p:cNvPr>
              <p:cNvGrpSpPr/>
              <p:nvPr/>
            </p:nvGrpSpPr>
            <p:grpSpPr>
              <a:xfrm>
                <a:off x="3139546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FFA1927A-9ACE-4192-BF32-D8C92BDEA568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91681F42-30E2-496C-BCF8-FB16788828B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0DB2BDB8-E85E-463B-81AD-63C9ECAD474A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D35599F5-D463-4019-B7B7-139C9015D230}"/>
                  </a:ext>
                </a:extLst>
              </p:cNvPr>
              <p:cNvGrpSpPr/>
              <p:nvPr/>
            </p:nvGrpSpPr>
            <p:grpSpPr>
              <a:xfrm>
                <a:off x="3511185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927757BA-754B-48A2-A06E-E9697221192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D4E50AC3-D39B-4F3E-9F9D-E936204E2F29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17A458B2-9266-44FB-BB3D-2D2BE94C390E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917AA657-EE16-4E3A-BDB2-7D47E81E73F8}"/>
                  </a:ext>
                </a:extLst>
              </p:cNvPr>
              <p:cNvGrpSpPr/>
              <p:nvPr/>
            </p:nvGrpSpPr>
            <p:grpSpPr>
              <a:xfrm>
                <a:off x="3887704" y="6282758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7CA79261-6708-404C-8C34-3A2906D804AF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70" name="Freeform: Shape 269">
                    <a:extLst>
                      <a:ext uri="{FF2B5EF4-FFF2-40B4-BE49-F238E27FC236}">
                        <a16:creationId xmlns:a16="http://schemas.microsoft.com/office/drawing/2014/main" id="{EB3CCAD2-1563-4751-BF2A-F6E19B0542E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1" name="Freeform: Shape 270">
                    <a:extLst>
                      <a:ext uri="{FF2B5EF4-FFF2-40B4-BE49-F238E27FC236}">
                        <a16:creationId xmlns:a16="http://schemas.microsoft.com/office/drawing/2014/main" id="{2F25F38C-2FD6-485D-980A-562123B410E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2" name="Freeform: Shape 271">
                    <a:extLst>
                      <a:ext uri="{FF2B5EF4-FFF2-40B4-BE49-F238E27FC236}">
                        <a16:creationId xmlns:a16="http://schemas.microsoft.com/office/drawing/2014/main" id="{A65FE677-331E-415E-A131-AB7D48E6622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2" name="Group 261">
                  <a:extLst>
                    <a:ext uri="{FF2B5EF4-FFF2-40B4-BE49-F238E27FC236}">
                      <a16:creationId xmlns:a16="http://schemas.microsoft.com/office/drawing/2014/main" id="{6D6E17E1-FD5A-4CA3-B091-81CA93895E0F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9F8FED55-E69E-40EC-9317-F60708F6A86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8" name="Freeform: Shape 267">
                    <a:extLst>
                      <a:ext uri="{FF2B5EF4-FFF2-40B4-BE49-F238E27FC236}">
                        <a16:creationId xmlns:a16="http://schemas.microsoft.com/office/drawing/2014/main" id="{E02BDC37-34BA-4F4A-8F74-C1AD5F31FB7F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9" name="Freeform: Shape 268">
                    <a:extLst>
                      <a:ext uri="{FF2B5EF4-FFF2-40B4-BE49-F238E27FC236}">
                        <a16:creationId xmlns:a16="http://schemas.microsoft.com/office/drawing/2014/main" id="{138ED109-7CF2-4430-9764-0DCBA00AC0AD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3" name="Group 262">
                  <a:extLst>
                    <a:ext uri="{FF2B5EF4-FFF2-40B4-BE49-F238E27FC236}">
                      <a16:creationId xmlns:a16="http://schemas.microsoft.com/office/drawing/2014/main" id="{C12449EC-D719-4E56-A8AC-2A4C78C0CA19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C1162EFD-799A-408D-8083-30C3EBD9C955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DB41A5EB-A46F-4714-BC9A-872B3E15541F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48AF9E9E-F67A-4C53-949D-BAAAA4A9E3D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306FE6E8-4DC1-4E26-867B-5066FA8A6A60}"/>
                  </a:ext>
                </a:extLst>
              </p:cNvPr>
              <p:cNvGrpSpPr/>
              <p:nvPr/>
            </p:nvGrpSpPr>
            <p:grpSpPr>
              <a:xfrm>
                <a:off x="5014459" y="6282758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49" name="Group 248">
                  <a:extLst>
                    <a:ext uri="{FF2B5EF4-FFF2-40B4-BE49-F238E27FC236}">
                      <a16:creationId xmlns:a16="http://schemas.microsoft.com/office/drawing/2014/main" id="{1EDA9725-6167-4D02-9E28-9CA89877F5CD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8" name="Freeform: Shape 257">
                    <a:extLst>
                      <a:ext uri="{FF2B5EF4-FFF2-40B4-BE49-F238E27FC236}">
                        <a16:creationId xmlns:a16="http://schemas.microsoft.com/office/drawing/2014/main" id="{136D519F-A290-4799-8B10-4F7D1DA665CB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9" name="Freeform: Shape 258">
                    <a:extLst>
                      <a:ext uri="{FF2B5EF4-FFF2-40B4-BE49-F238E27FC236}">
                        <a16:creationId xmlns:a16="http://schemas.microsoft.com/office/drawing/2014/main" id="{B0E5D6CF-7E4D-4E62-B316-FBAA83B3C036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Freeform: Shape 259">
                    <a:extLst>
                      <a:ext uri="{FF2B5EF4-FFF2-40B4-BE49-F238E27FC236}">
                        <a16:creationId xmlns:a16="http://schemas.microsoft.com/office/drawing/2014/main" id="{E6EF124E-DB51-420F-A044-AA69EEA212CB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0" name="Group 249">
                  <a:extLst>
                    <a:ext uri="{FF2B5EF4-FFF2-40B4-BE49-F238E27FC236}">
                      <a16:creationId xmlns:a16="http://schemas.microsoft.com/office/drawing/2014/main" id="{9F2C4095-306B-46A7-AE9C-09EB409059F7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5" name="Freeform: Shape 254">
                    <a:extLst>
                      <a:ext uri="{FF2B5EF4-FFF2-40B4-BE49-F238E27FC236}">
                        <a16:creationId xmlns:a16="http://schemas.microsoft.com/office/drawing/2014/main" id="{DFB29696-08B9-42E6-8EAF-E54216320E2C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D60EDEEB-4B88-4F2B-BE1E-CEAD277135D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Freeform: Shape 256">
                    <a:extLst>
                      <a:ext uri="{FF2B5EF4-FFF2-40B4-BE49-F238E27FC236}">
                        <a16:creationId xmlns:a16="http://schemas.microsoft.com/office/drawing/2014/main" id="{594D0032-83C5-4908-A136-70AF83F07C9F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1" name="Group 250">
                  <a:extLst>
                    <a:ext uri="{FF2B5EF4-FFF2-40B4-BE49-F238E27FC236}">
                      <a16:creationId xmlns:a16="http://schemas.microsoft.com/office/drawing/2014/main" id="{10C85C89-DDA0-479E-B6CD-91D9E18B58E2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2" name="Freeform: Shape 251">
                    <a:extLst>
                      <a:ext uri="{FF2B5EF4-FFF2-40B4-BE49-F238E27FC236}">
                        <a16:creationId xmlns:a16="http://schemas.microsoft.com/office/drawing/2014/main" id="{9D927DB6-B1D5-406E-ABB9-E3BD175CCB7B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Freeform: Shape 252">
                    <a:extLst>
                      <a:ext uri="{FF2B5EF4-FFF2-40B4-BE49-F238E27FC236}">
                        <a16:creationId xmlns:a16="http://schemas.microsoft.com/office/drawing/2014/main" id="{D1156D25-3033-4C8F-98B3-ADDB020866C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Freeform: Shape 253">
                    <a:extLst>
                      <a:ext uri="{FF2B5EF4-FFF2-40B4-BE49-F238E27FC236}">
                        <a16:creationId xmlns:a16="http://schemas.microsoft.com/office/drawing/2014/main" id="{F5C6A0A7-5DD6-4E8E-9AAB-B470FDC1A20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772168A4-C50F-45BE-9067-064BA3FBFF94}"/>
                  </a:ext>
                </a:extLst>
              </p:cNvPr>
              <p:cNvGrpSpPr/>
              <p:nvPr/>
            </p:nvGrpSpPr>
            <p:grpSpPr>
              <a:xfrm>
                <a:off x="6140171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A6E20FB0-BA3F-4EA5-AA8F-B103D23E4545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C43E070D-DEA8-42CC-81FF-D0C0435CB652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02B75BDA-351E-4C43-976E-0B22954B2039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E827B9E0-9C41-4602-815B-6612716EEEBE}"/>
                  </a:ext>
                </a:extLst>
              </p:cNvPr>
              <p:cNvGrpSpPr/>
              <p:nvPr/>
            </p:nvGrpSpPr>
            <p:grpSpPr>
              <a:xfrm>
                <a:off x="6505889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98DA06E8-9A95-4B45-90B4-B3507138EC9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B1F217BA-D850-4D13-AA00-D4F05775950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32CEC94E-79F9-48DB-9FBF-57B57BC613D8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CAC8BEE8-DACA-4592-AA2D-7AB72E0077BB}"/>
                  </a:ext>
                </a:extLst>
              </p:cNvPr>
              <p:cNvGrpSpPr/>
              <p:nvPr/>
            </p:nvGrpSpPr>
            <p:grpSpPr>
              <a:xfrm>
                <a:off x="6877528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2961B25B-170A-4D0F-9526-D618E115FF6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2F28668F-46C9-49B8-9B4E-3AD9EFF42FD4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EBD8B789-DD96-4151-80E7-3EA57039A0BD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4552C5A0-32CF-4CB4-BF4F-5498D70CB14E}"/>
                  </a:ext>
                </a:extLst>
              </p:cNvPr>
              <p:cNvGrpSpPr/>
              <p:nvPr/>
            </p:nvGrpSpPr>
            <p:grpSpPr>
              <a:xfrm>
                <a:off x="7266926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90DF5DD4-1FB4-451E-967F-ACDB5115C34A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4DC60518-2FF8-4C0A-886B-152F7600EC5D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EC649A47-B223-4395-927D-6860E2E7C0BC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CC21AED2-9600-4531-A116-BD91FA2E59EA}"/>
                  </a:ext>
                </a:extLst>
              </p:cNvPr>
              <p:cNvGrpSpPr/>
              <p:nvPr/>
            </p:nvGrpSpPr>
            <p:grpSpPr>
              <a:xfrm>
                <a:off x="7632644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F2A2EC6C-B848-48F1-A777-CC3891B0A26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DB8ED5AC-8332-4252-9676-C88253EB2AB6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71D4139A-BEF3-4F66-A349-7D49E9EA4865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A4B2DDAE-7888-44A5-8973-44058DC95BB4}"/>
                  </a:ext>
                </a:extLst>
              </p:cNvPr>
              <p:cNvGrpSpPr/>
              <p:nvPr/>
            </p:nvGrpSpPr>
            <p:grpSpPr>
              <a:xfrm>
                <a:off x="8004283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1CBA8A7C-0776-4F88-B1BC-D2258D1E619B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A11105CE-ABCE-45FB-8D6F-D368D65744F0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FE92FFCA-BE50-4018-83CD-9DC2293138BD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FC72224D-4A99-462A-9D78-270592CA5D7D}"/>
                  </a:ext>
                </a:extLst>
              </p:cNvPr>
              <p:cNvSpPr/>
              <p:nvPr/>
            </p:nvSpPr>
            <p:spPr>
              <a:xfrm rot="1829776">
                <a:off x="850238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43B22215-7AE3-4442-809A-6B8A14E45F3E}"/>
                  </a:ext>
                </a:extLst>
              </p:cNvPr>
              <p:cNvSpPr/>
              <p:nvPr/>
            </p:nvSpPr>
            <p:spPr>
              <a:xfrm rot="1829776">
                <a:off x="838080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A86781AE-93F2-4280-A42A-37638B85D1CA}"/>
                  </a:ext>
                </a:extLst>
              </p:cNvPr>
              <p:cNvSpPr/>
              <p:nvPr/>
            </p:nvSpPr>
            <p:spPr>
              <a:xfrm rot="1829776">
                <a:off x="862396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9FD29E14-FCE0-4CB1-B557-87A0A0127CC3}"/>
                  </a:ext>
                </a:extLst>
              </p:cNvPr>
              <p:cNvSpPr/>
              <p:nvPr/>
            </p:nvSpPr>
            <p:spPr>
              <a:xfrm rot="1829776">
                <a:off x="886810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9216467-DC78-4E90-8D3C-D102EF73F490}"/>
                  </a:ext>
                </a:extLst>
              </p:cNvPr>
              <p:cNvSpPr/>
              <p:nvPr/>
            </p:nvSpPr>
            <p:spPr>
              <a:xfrm rot="1829776">
                <a:off x="874652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BA7EA2E5-9729-4924-AA24-0590857F43C0}"/>
                  </a:ext>
                </a:extLst>
              </p:cNvPr>
              <p:cNvSpPr/>
              <p:nvPr/>
            </p:nvSpPr>
            <p:spPr>
              <a:xfrm rot="1829776">
                <a:off x="898968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E879DC4B-E16F-4ADA-B415-2F07DB3DF991}"/>
                  </a:ext>
                </a:extLst>
              </p:cNvPr>
              <p:cNvSpPr/>
              <p:nvPr/>
            </p:nvSpPr>
            <p:spPr>
              <a:xfrm rot="1829776">
                <a:off x="923973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D54A8A6E-385B-41D6-88CA-902204F1630F}"/>
                  </a:ext>
                </a:extLst>
              </p:cNvPr>
              <p:cNvSpPr/>
              <p:nvPr/>
            </p:nvSpPr>
            <p:spPr>
              <a:xfrm rot="1829776">
                <a:off x="911815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4399D27B-EA21-4F9F-BEF7-FD4EA8B3EE5D}"/>
                  </a:ext>
                </a:extLst>
              </p:cNvPr>
              <p:cNvSpPr/>
              <p:nvPr/>
            </p:nvSpPr>
            <p:spPr>
              <a:xfrm rot="1829776">
                <a:off x="936131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5B1219A9-E91F-4FB8-B37F-D88A75D226C9}"/>
                  </a:ext>
                </a:extLst>
              </p:cNvPr>
              <p:cNvGrpSpPr/>
              <p:nvPr/>
            </p:nvGrpSpPr>
            <p:grpSpPr>
              <a:xfrm>
                <a:off x="9507557" y="6286046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AB9B4C3B-C702-4ED2-8BC7-DBB22C3BD0CA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DF283CC3-2D88-420C-8806-74A649298742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A02AEC9E-D965-4A6F-A463-6CA3BEA7400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80F13081-B772-4E65-9A02-AB8EF50F8FC2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5FBAD005-2388-4966-A6F7-05187A41EA41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5" name="Freeform: Shape 224">
                    <a:extLst>
                      <a:ext uri="{FF2B5EF4-FFF2-40B4-BE49-F238E27FC236}">
                        <a16:creationId xmlns:a16="http://schemas.microsoft.com/office/drawing/2014/main" id="{EE0A6E2F-3602-451E-82A4-33D44970AF0C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CC4BB0E3-C6B5-4480-A90C-F6AA7A4949AC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A8F44FBA-135C-4A4A-9D04-3B8EA46345A8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1" name="Group 220">
                  <a:extLst>
                    <a:ext uri="{FF2B5EF4-FFF2-40B4-BE49-F238E27FC236}">
                      <a16:creationId xmlns:a16="http://schemas.microsoft.com/office/drawing/2014/main" id="{788E3DB4-6E0D-4A24-8E28-7D103DD4A2C1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2" name="Freeform: Shape 221">
                    <a:extLst>
                      <a:ext uri="{FF2B5EF4-FFF2-40B4-BE49-F238E27FC236}">
                        <a16:creationId xmlns:a16="http://schemas.microsoft.com/office/drawing/2014/main" id="{8BD58626-68FC-434F-A5A1-37AD42E6080E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3" name="Freeform: Shape 222">
                    <a:extLst>
                      <a:ext uri="{FF2B5EF4-FFF2-40B4-BE49-F238E27FC236}">
                        <a16:creationId xmlns:a16="http://schemas.microsoft.com/office/drawing/2014/main" id="{CDE4DCE5-386A-4055-A106-BFB95C880B4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D5FB010B-207F-4D03-807B-5ED4EE99F6A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A9389127-6145-44F9-A7B5-C65C0287A44B}"/>
                  </a:ext>
                </a:extLst>
              </p:cNvPr>
              <p:cNvGrpSpPr/>
              <p:nvPr/>
            </p:nvGrpSpPr>
            <p:grpSpPr>
              <a:xfrm>
                <a:off x="10621433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B1B08B9D-8276-40D6-8B61-6D2BB02D5F69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57781177-5D21-46B6-AF6D-302376F6B255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B232F5E1-4D4D-4379-B8A3-7279967C7725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7799F05A-5C52-4601-9CF5-F0F5B23FC6C0}"/>
                  </a:ext>
                </a:extLst>
              </p:cNvPr>
              <p:cNvGrpSpPr/>
              <p:nvPr/>
            </p:nvGrpSpPr>
            <p:grpSpPr>
              <a:xfrm>
                <a:off x="10987151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B28CF6D5-D9A5-43C2-8F4A-D1FC6F2B71C2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A3AC2A15-481E-4FE9-A980-82C1B300369F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8C73A2D8-F2EE-42C9-9499-0508F19725AF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C87FBEF3-668E-4850-9CD2-94A9B6530B85}"/>
                  </a:ext>
                </a:extLst>
              </p:cNvPr>
              <p:cNvGrpSpPr/>
              <p:nvPr/>
            </p:nvGrpSpPr>
            <p:grpSpPr>
              <a:xfrm>
                <a:off x="11358790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A10DF029-602D-4FC9-B9F9-3EB09549B130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8217F576-C722-412E-ABAD-1AE25B6784D2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4E527279-16CB-4914-8D46-D2A75EA164CB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3E87629B-3987-483B-864F-1EA03786ECC4}"/>
                  </a:ext>
                </a:extLst>
              </p:cNvPr>
              <p:cNvSpPr/>
              <p:nvPr/>
            </p:nvSpPr>
            <p:spPr>
              <a:xfrm rot="1829776">
                <a:off x="1186976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728FF6F8-F019-43DE-9A08-5DAAAE1485E0}"/>
                  </a:ext>
                </a:extLst>
              </p:cNvPr>
              <p:cNvSpPr/>
              <p:nvPr/>
            </p:nvSpPr>
            <p:spPr>
              <a:xfrm rot="1829776">
                <a:off x="1174818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D3FF24CB-E1C0-4F43-A2B4-9BF8BEACFF88}"/>
                  </a:ext>
                </a:extLst>
              </p:cNvPr>
              <p:cNvSpPr/>
              <p:nvPr/>
            </p:nvSpPr>
            <p:spPr>
              <a:xfrm rot="1829776">
                <a:off x="1199134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215BBB23-3D3E-4EDA-901D-2422F9D19C49}"/>
                  </a:ext>
                </a:extLst>
              </p:cNvPr>
              <p:cNvSpPr/>
              <p:nvPr/>
            </p:nvSpPr>
            <p:spPr>
              <a:xfrm rot="1829776">
                <a:off x="1223548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88DF932C-6E79-415C-9EF8-61C6BF5BF726}"/>
                  </a:ext>
                </a:extLst>
              </p:cNvPr>
              <p:cNvSpPr/>
              <p:nvPr/>
            </p:nvSpPr>
            <p:spPr>
              <a:xfrm rot="1829776">
                <a:off x="1211390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F509F969-0275-440F-AA2A-716819C3F1A0}"/>
                  </a:ext>
                </a:extLst>
              </p:cNvPr>
              <p:cNvSpPr/>
              <p:nvPr/>
            </p:nvSpPr>
            <p:spPr>
              <a:xfrm rot="1829776">
                <a:off x="1235706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EE17FC04-CB99-4DC7-8D1C-1A0833933443}"/>
                  </a:ext>
                </a:extLst>
              </p:cNvPr>
              <p:cNvSpPr/>
              <p:nvPr/>
            </p:nvSpPr>
            <p:spPr>
              <a:xfrm rot="1829776">
                <a:off x="1260712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28BE9358-294B-4AF1-BA0E-9230B3316170}"/>
                  </a:ext>
                </a:extLst>
              </p:cNvPr>
              <p:cNvSpPr/>
              <p:nvPr/>
            </p:nvSpPr>
            <p:spPr>
              <a:xfrm rot="1829776">
                <a:off x="1248554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26AF6A80-6F0B-4F7E-8326-1A2B263E6269}"/>
                  </a:ext>
                </a:extLst>
              </p:cNvPr>
              <p:cNvSpPr/>
              <p:nvPr/>
            </p:nvSpPr>
            <p:spPr>
              <a:xfrm rot="1829776">
                <a:off x="1272870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3634993F-E5AD-48A7-B71E-5A48D95750A2}"/>
              </a:ext>
            </a:extLst>
          </p:cNvPr>
          <p:cNvCxnSpPr>
            <a:cxnSpLocks/>
          </p:cNvCxnSpPr>
          <p:nvPr/>
        </p:nvCxnSpPr>
        <p:spPr>
          <a:xfrm>
            <a:off x="-3457946" y="-2194705"/>
            <a:ext cx="5089336" cy="5586413"/>
          </a:xfrm>
          <a:prstGeom prst="line">
            <a:avLst/>
          </a:prstGeom>
          <a:ln>
            <a:solidFill>
              <a:schemeClr val="bg1">
                <a:lumMod val="75000"/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CC67B768-FDD7-4EB2-BCE3-3636B8108593}"/>
              </a:ext>
            </a:extLst>
          </p:cNvPr>
          <p:cNvGrpSpPr/>
          <p:nvPr/>
        </p:nvGrpSpPr>
        <p:grpSpPr>
          <a:xfrm>
            <a:off x="393069" y="183004"/>
            <a:ext cx="6994534" cy="830997"/>
            <a:chOff x="393069" y="183004"/>
            <a:chExt cx="6994534" cy="830997"/>
          </a:xfrm>
        </p:grpSpPr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7507C30D-F6BE-480A-940E-7A816DFCC82C}"/>
                </a:ext>
              </a:extLst>
            </p:cNvPr>
            <p:cNvGrpSpPr/>
            <p:nvPr/>
          </p:nvGrpSpPr>
          <p:grpSpPr>
            <a:xfrm flipH="1">
              <a:off x="393069" y="574505"/>
              <a:ext cx="651751" cy="288627"/>
              <a:chOff x="122738" y="6128267"/>
              <a:chExt cx="1000608" cy="443118"/>
            </a:xfrm>
            <a:gradFill flip="none" rotWithShape="1">
              <a:gsLst>
                <a:gs pos="58000">
                  <a:srgbClr val="ED217C"/>
                </a:gs>
                <a:gs pos="0">
                  <a:srgbClr val="ED217C"/>
                </a:gs>
                <a:gs pos="100000">
                  <a:srgbClr val="262262"/>
                </a:gs>
              </a:gsLst>
              <a:lin ang="0" scaled="1"/>
              <a:tileRect/>
            </a:gradFill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68E9156F-3304-49E6-BBCE-67AFD2A5C514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EC4F7C45-BFA1-41A0-A3F6-7847F0F3769C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2123D571-28F8-49FE-84B3-C2C4FD5FE35C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76382598-28E9-44A9-9FDF-7E2EA0939A03}"/>
                </a:ext>
              </a:extLst>
            </p:cNvPr>
            <p:cNvSpPr txBox="1"/>
            <p:nvPr/>
          </p:nvSpPr>
          <p:spPr>
            <a:xfrm>
              <a:off x="1089795" y="183004"/>
              <a:ext cx="62978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rgbClr val="262262"/>
                  </a:solidFill>
                  <a:latin typeface="Sim Font" pitchFamily="50" charset="0"/>
                </a:rPr>
                <a:t>Sponsor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8203C6B4-EE7E-4E63-9A96-9342444EE455}"/>
              </a:ext>
            </a:extLst>
          </p:cNvPr>
          <p:cNvGrpSpPr/>
          <p:nvPr/>
        </p:nvGrpSpPr>
        <p:grpSpPr>
          <a:xfrm>
            <a:off x="445978" y="1491916"/>
            <a:ext cx="11172354" cy="2081379"/>
            <a:chOff x="481765" y="1491916"/>
            <a:chExt cx="11172354" cy="2081379"/>
          </a:xfrm>
        </p:grpSpPr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B02E2A4C-E424-43EA-A9C4-A5C481B5A92F}"/>
                </a:ext>
              </a:extLst>
            </p:cNvPr>
            <p:cNvGrpSpPr/>
            <p:nvPr/>
          </p:nvGrpSpPr>
          <p:grpSpPr>
            <a:xfrm>
              <a:off x="481765" y="1491916"/>
              <a:ext cx="5346656" cy="2081379"/>
              <a:chOff x="481765" y="1491916"/>
              <a:chExt cx="5346656" cy="2081379"/>
            </a:xfrm>
          </p:grpSpPr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66077210-BB3C-44ED-94CF-836475C1124D}"/>
                  </a:ext>
                </a:extLst>
              </p:cNvPr>
              <p:cNvSpPr/>
              <p:nvPr/>
            </p:nvSpPr>
            <p:spPr>
              <a:xfrm>
                <a:off x="481765" y="1491916"/>
                <a:ext cx="5346656" cy="20813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762000" dist="139700" dir="2700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4" name="Group 323">
                <a:extLst>
                  <a:ext uri="{FF2B5EF4-FFF2-40B4-BE49-F238E27FC236}">
                    <a16:creationId xmlns:a16="http://schemas.microsoft.com/office/drawing/2014/main" id="{BB0B48EE-E1EB-4AD2-A694-58300F4FB8A1}"/>
                  </a:ext>
                </a:extLst>
              </p:cNvPr>
              <p:cNvGrpSpPr/>
              <p:nvPr/>
            </p:nvGrpSpPr>
            <p:grpSpPr>
              <a:xfrm>
                <a:off x="645218" y="1941097"/>
                <a:ext cx="4898705" cy="1067493"/>
                <a:chOff x="558077" y="1844271"/>
                <a:chExt cx="5200874" cy="1133340"/>
              </a:xfrm>
            </p:grpSpPr>
            <p:pic>
              <p:nvPicPr>
                <p:cNvPr id="318" name="Picture 317">
                  <a:extLst>
                    <a:ext uri="{FF2B5EF4-FFF2-40B4-BE49-F238E27FC236}">
                      <a16:creationId xmlns:a16="http://schemas.microsoft.com/office/drawing/2014/main" id="{000B6D54-8653-4862-AD85-103CE41783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58077" y="2699731"/>
                  <a:ext cx="1726661" cy="263962"/>
                </a:xfrm>
                <a:prstGeom prst="rect">
                  <a:avLst/>
                </a:prstGeom>
              </p:spPr>
            </p:pic>
            <p:pic>
              <p:nvPicPr>
                <p:cNvPr id="322" name="Picture 321">
                  <a:extLst>
                    <a:ext uri="{FF2B5EF4-FFF2-40B4-BE49-F238E27FC236}">
                      <a16:creationId xmlns:a16="http://schemas.microsoft.com/office/drawing/2014/main" id="{4CC52FDF-2915-4054-AB29-B162F458A6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93070" y="1844271"/>
                  <a:ext cx="1726661" cy="517998"/>
                </a:xfrm>
                <a:prstGeom prst="rect">
                  <a:avLst/>
                </a:prstGeom>
              </p:spPr>
            </p:pic>
            <p:pic>
              <p:nvPicPr>
                <p:cNvPr id="323" name="Picture 322">
                  <a:extLst>
                    <a:ext uri="{FF2B5EF4-FFF2-40B4-BE49-F238E27FC236}">
                      <a16:creationId xmlns:a16="http://schemas.microsoft.com/office/drawing/2014/main" id="{B78562F6-A5E2-426A-AF87-F8D32EDB23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0147" y="2615472"/>
                  <a:ext cx="1828804" cy="36213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6FC5425A-5E82-450D-97AD-9B147C698A6E}"/>
                </a:ext>
              </a:extLst>
            </p:cNvPr>
            <p:cNvGrpSpPr/>
            <p:nvPr/>
          </p:nvGrpSpPr>
          <p:grpSpPr>
            <a:xfrm>
              <a:off x="6271377" y="1491916"/>
              <a:ext cx="5382742" cy="2081379"/>
              <a:chOff x="481765" y="1491916"/>
              <a:chExt cx="5382742" cy="2081379"/>
            </a:xfrm>
          </p:grpSpPr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5488B381-4B48-47ED-A51D-98940DADACBF}"/>
                  </a:ext>
                </a:extLst>
              </p:cNvPr>
              <p:cNvSpPr/>
              <p:nvPr/>
            </p:nvSpPr>
            <p:spPr>
              <a:xfrm>
                <a:off x="481765" y="1491916"/>
                <a:ext cx="5346656" cy="20813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762000" dist="139700" dir="2700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8" name="Group 327">
                <a:extLst>
                  <a:ext uri="{FF2B5EF4-FFF2-40B4-BE49-F238E27FC236}">
                    <a16:creationId xmlns:a16="http://schemas.microsoft.com/office/drawing/2014/main" id="{09EC23CC-EE40-4770-87D1-F6C5CF897856}"/>
                  </a:ext>
                </a:extLst>
              </p:cNvPr>
              <p:cNvGrpSpPr/>
              <p:nvPr/>
            </p:nvGrpSpPr>
            <p:grpSpPr>
              <a:xfrm>
                <a:off x="645218" y="1563511"/>
                <a:ext cx="5219289" cy="1646109"/>
                <a:chOff x="558077" y="1443394"/>
                <a:chExt cx="5541233" cy="1747647"/>
              </a:xfrm>
            </p:grpSpPr>
            <p:pic>
              <p:nvPicPr>
                <p:cNvPr id="329" name="Picture 328">
                  <a:extLst>
                    <a:ext uri="{FF2B5EF4-FFF2-40B4-BE49-F238E27FC236}">
                      <a16:creationId xmlns:a16="http://schemas.microsoft.com/office/drawing/2014/main" id="{86EC77B3-5E7C-4A86-B2BB-B5E08D071B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58077" y="2660773"/>
                  <a:ext cx="1726661" cy="341878"/>
                </a:xfrm>
                <a:prstGeom prst="rect">
                  <a:avLst/>
                </a:prstGeom>
              </p:spPr>
            </p:pic>
            <p:pic>
              <p:nvPicPr>
                <p:cNvPr id="330" name="Picture 329">
                  <a:extLst>
                    <a:ext uri="{FF2B5EF4-FFF2-40B4-BE49-F238E27FC236}">
                      <a16:creationId xmlns:a16="http://schemas.microsoft.com/office/drawing/2014/main" id="{FF809929-910A-4367-A7CB-2C95AB35B3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441097" y="1443394"/>
                  <a:ext cx="1444499" cy="1444499"/>
                </a:xfrm>
                <a:prstGeom prst="rect">
                  <a:avLst/>
                </a:prstGeom>
              </p:spPr>
            </p:pic>
            <p:pic>
              <p:nvPicPr>
                <p:cNvPr id="331" name="Picture 330">
                  <a:extLst>
                    <a:ext uri="{FF2B5EF4-FFF2-40B4-BE49-F238E27FC236}">
                      <a16:creationId xmlns:a16="http://schemas.microsoft.com/office/drawing/2014/main" id="{7B5B63D2-68AA-447C-9A7D-164C5F459F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60091" y="2121431"/>
                  <a:ext cx="2139219" cy="106961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41" name="Rectangle 340">
            <a:extLst>
              <a:ext uri="{FF2B5EF4-FFF2-40B4-BE49-F238E27FC236}">
                <a16:creationId xmlns:a16="http://schemas.microsoft.com/office/drawing/2014/main" id="{23A3F3F7-B42C-4A07-BA11-D00C88202656}"/>
              </a:ext>
            </a:extLst>
          </p:cNvPr>
          <p:cNvSpPr/>
          <p:nvPr/>
        </p:nvSpPr>
        <p:spPr>
          <a:xfrm>
            <a:off x="447260" y="3907316"/>
            <a:ext cx="5346656" cy="2081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139700" dir="2700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80A07566-92C1-4917-8D21-E492974925EE}"/>
              </a:ext>
            </a:extLst>
          </p:cNvPr>
          <p:cNvGrpSpPr/>
          <p:nvPr/>
        </p:nvGrpSpPr>
        <p:grpSpPr>
          <a:xfrm>
            <a:off x="637083" y="4602521"/>
            <a:ext cx="4861511" cy="1236673"/>
            <a:chOff x="686211" y="4773761"/>
            <a:chExt cx="4861511" cy="1236673"/>
          </a:xfrm>
        </p:grpSpPr>
        <p:pic>
          <p:nvPicPr>
            <p:cNvPr id="343" name="Picture 342">
              <a:extLst>
                <a:ext uri="{FF2B5EF4-FFF2-40B4-BE49-F238E27FC236}">
                  <a16:creationId xmlns:a16="http://schemas.microsoft.com/office/drawing/2014/main" id="{00A38565-A813-4CC6-A4E8-81BEADB35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6211" y="5070143"/>
              <a:ext cx="2039883" cy="467181"/>
            </a:xfrm>
            <a:prstGeom prst="rect">
              <a:avLst/>
            </a:prstGeom>
          </p:spPr>
        </p:pic>
        <p:pic>
          <p:nvPicPr>
            <p:cNvPr id="345" name="Picture 344">
              <a:extLst>
                <a:ext uri="{FF2B5EF4-FFF2-40B4-BE49-F238E27FC236}">
                  <a16:creationId xmlns:a16="http://schemas.microsoft.com/office/drawing/2014/main" id="{4133797B-FDAE-497F-8B31-0DF6EB76C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98827" y="4773761"/>
              <a:ext cx="1648895" cy="1236673"/>
            </a:xfrm>
            <a:prstGeom prst="rect">
              <a:avLst/>
            </a:prstGeom>
          </p:spPr>
        </p:pic>
      </p:grpSp>
      <p:sp>
        <p:nvSpPr>
          <p:cNvPr id="336" name="Rectangle 335">
            <a:extLst>
              <a:ext uri="{FF2B5EF4-FFF2-40B4-BE49-F238E27FC236}">
                <a16:creationId xmlns:a16="http://schemas.microsoft.com/office/drawing/2014/main" id="{8C18B861-E211-443D-92CE-8E298E45928D}"/>
              </a:ext>
            </a:extLst>
          </p:cNvPr>
          <p:cNvSpPr/>
          <p:nvPr/>
        </p:nvSpPr>
        <p:spPr>
          <a:xfrm>
            <a:off x="6236872" y="3907316"/>
            <a:ext cx="5346656" cy="2081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139700" dir="2700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E9F0C875-39AE-4A09-AB8E-E2069E2C471E}"/>
              </a:ext>
            </a:extLst>
          </p:cNvPr>
          <p:cNvGrpSpPr/>
          <p:nvPr/>
        </p:nvGrpSpPr>
        <p:grpSpPr>
          <a:xfrm>
            <a:off x="6477409" y="4343870"/>
            <a:ext cx="4796137" cy="1639963"/>
            <a:chOff x="736151" y="4525463"/>
            <a:chExt cx="4796137" cy="1639963"/>
          </a:xfrm>
        </p:grpSpPr>
        <p:pic>
          <p:nvPicPr>
            <p:cNvPr id="350" name="Picture 349">
              <a:extLst>
                <a:ext uri="{FF2B5EF4-FFF2-40B4-BE49-F238E27FC236}">
                  <a16:creationId xmlns:a16="http://schemas.microsoft.com/office/drawing/2014/main" id="{EA6CDCD9-B2CB-4DC9-B196-7B3DE31B9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6151" y="5080080"/>
              <a:ext cx="1639964" cy="580146"/>
            </a:xfrm>
            <a:prstGeom prst="rect">
              <a:avLst/>
            </a:prstGeom>
          </p:spPr>
        </p:pic>
        <p:pic>
          <p:nvPicPr>
            <p:cNvPr id="351" name="Picture 350">
              <a:extLst>
                <a:ext uri="{FF2B5EF4-FFF2-40B4-BE49-F238E27FC236}">
                  <a16:creationId xmlns:a16="http://schemas.microsoft.com/office/drawing/2014/main" id="{656675C8-39A9-460D-8336-7AE1C6BBD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92325" y="4525463"/>
              <a:ext cx="1639963" cy="1639963"/>
            </a:xfrm>
            <a:prstGeom prst="rect">
              <a:avLst/>
            </a:prstGeom>
          </p:spPr>
        </p:pic>
      </p:grpSp>
      <p:sp>
        <p:nvSpPr>
          <p:cNvPr id="300" name="TextBox 299">
            <a:extLst>
              <a:ext uri="{FF2B5EF4-FFF2-40B4-BE49-F238E27FC236}">
                <a16:creationId xmlns:a16="http://schemas.microsoft.com/office/drawing/2014/main" id="{4D7BB59F-02D8-4285-BC21-69B2994908ED}"/>
              </a:ext>
            </a:extLst>
          </p:cNvPr>
          <p:cNvSpPr txBox="1"/>
          <p:nvPr/>
        </p:nvSpPr>
        <p:spPr>
          <a:xfrm>
            <a:off x="9548926" y="6235123"/>
            <a:ext cx="221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Helvetica Rounded" pitchFamily="50" charset="0"/>
              </a:rPr>
              <a:t>#SS2020</a:t>
            </a:r>
          </a:p>
        </p:txBody>
      </p:sp>
      <p:pic>
        <p:nvPicPr>
          <p:cNvPr id="301" name="Picture 300">
            <a:extLst>
              <a:ext uri="{FF2B5EF4-FFF2-40B4-BE49-F238E27FC236}">
                <a16:creationId xmlns:a16="http://schemas.microsoft.com/office/drawing/2014/main" id="{B09C6561-7198-4688-A180-9614E49D19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8735" y="4066188"/>
            <a:ext cx="2154831" cy="49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153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E1862-4374-462D-94B8-AFD2A0EE6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48" y="1960707"/>
            <a:ext cx="8814955" cy="2211243"/>
          </a:xfrm>
        </p:spPr>
        <p:txBody>
          <a:bodyPr/>
          <a:lstStyle/>
          <a:p>
            <a:r>
              <a:rPr lang="en-GB" dirty="0"/>
              <a:t>Death of Talent</a:t>
            </a:r>
          </a:p>
          <a:p>
            <a:r>
              <a:rPr lang="en-GB" dirty="0"/>
              <a:t>Top features</a:t>
            </a:r>
          </a:p>
          <a:p>
            <a:r>
              <a:rPr lang="en-GB" dirty="0"/>
              <a:t>What's coming wave 1 ‘20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B4ABCC-B826-419B-8A51-CD53B7B50817}"/>
              </a:ext>
            </a:extLst>
          </p:cNvPr>
          <p:cNvGrpSpPr/>
          <p:nvPr/>
        </p:nvGrpSpPr>
        <p:grpSpPr>
          <a:xfrm>
            <a:off x="380622" y="274490"/>
            <a:ext cx="6994534" cy="830997"/>
            <a:chOff x="393069" y="274490"/>
            <a:chExt cx="6994534" cy="8309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13EC616-784C-4071-92D4-CAC780CC20DF}"/>
                </a:ext>
              </a:extLst>
            </p:cNvPr>
            <p:cNvGrpSpPr/>
            <p:nvPr/>
          </p:nvGrpSpPr>
          <p:grpSpPr>
            <a:xfrm flipH="1">
              <a:off x="393069" y="574500"/>
              <a:ext cx="651751" cy="288628"/>
              <a:chOff x="122738" y="6128265"/>
              <a:chExt cx="1000608" cy="443120"/>
            </a:xfrm>
            <a:gradFill flip="none" rotWithShape="1">
              <a:gsLst>
                <a:gs pos="58000">
                  <a:srgbClr val="ED217C"/>
                </a:gs>
                <a:gs pos="0">
                  <a:srgbClr val="ED217C"/>
                </a:gs>
                <a:gs pos="100000">
                  <a:srgbClr val="262262"/>
                </a:gs>
              </a:gsLst>
              <a:lin ang="0" scaled="1"/>
              <a:tileRect/>
            </a:gra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617862B-2B63-4B69-8B7E-D869EFA98DF7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00AD3BB-AB5E-482F-BDCA-97F336F883E6}"/>
                  </a:ext>
                </a:extLst>
              </p:cNvPr>
              <p:cNvSpPr/>
              <p:nvPr/>
            </p:nvSpPr>
            <p:spPr>
              <a:xfrm rot="1829776">
                <a:off x="122738" y="6128265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9CF2357-9079-4483-AA85-25F3CCA39B4D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6C639-51D4-4883-8E5F-DD82A14D475C}"/>
                </a:ext>
              </a:extLst>
            </p:cNvPr>
            <p:cNvSpPr txBox="1"/>
            <p:nvPr/>
          </p:nvSpPr>
          <p:spPr>
            <a:xfrm>
              <a:off x="1089795" y="274490"/>
              <a:ext cx="62978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Sim Font" pitchFamily="50" charset="0"/>
                </a:rPr>
                <a:t>Agenda</a:t>
              </a:r>
              <a:endParaRPr lang="en-US" sz="4800" dirty="0">
                <a:solidFill>
                  <a:srgbClr val="ED217C"/>
                </a:solidFill>
                <a:latin typeface="Sim Font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27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6E521F-9D75-4F96-9D2B-A0D56D033FCB}"/>
              </a:ext>
            </a:extLst>
          </p:cNvPr>
          <p:cNvCxnSpPr>
            <a:cxnSpLocks/>
          </p:cNvCxnSpPr>
          <p:nvPr/>
        </p:nvCxnSpPr>
        <p:spPr>
          <a:xfrm>
            <a:off x="6168791" y="-450376"/>
            <a:ext cx="4462815" cy="4367283"/>
          </a:xfrm>
          <a:prstGeom prst="line">
            <a:avLst/>
          </a:prstGeom>
          <a:ln>
            <a:solidFill>
              <a:srgbClr val="ED21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0" name="Picture 149">
            <a:extLst>
              <a:ext uri="{FF2B5EF4-FFF2-40B4-BE49-F238E27FC236}">
                <a16:creationId xmlns:a16="http://schemas.microsoft.com/office/drawing/2014/main" id="{A3D5621B-1CEE-4F5B-BCCD-61B9BCBE4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6975" y="-26866"/>
            <a:ext cx="4875142" cy="69117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A7B7EA-D494-4197-931D-132662DB0BBE}"/>
              </a:ext>
            </a:extLst>
          </p:cNvPr>
          <p:cNvSpPr/>
          <p:nvPr/>
        </p:nvSpPr>
        <p:spPr>
          <a:xfrm>
            <a:off x="0" y="-13648"/>
            <a:ext cx="11811378" cy="687164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13648 h 6871648"/>
              <a:gd name="connsiteX1" fmla="*/ 4885899 w 12192000"/>
              <a:gd name="connsiteY1" fmla="*/ 0 h 6871648"/>
              <a:gd name="connsiteX2" fmla="*/ 12192000 w 12192000"/>
              <a:gd name="connsiteY2" fmla="*/ 13648 h 6871648"/>
              <a:gd name="connsiteX3" fmla="*/ 12192000 w 12192000"/>
              <a:gd name="connsiteY3" fmla="*/ 6871648 h 6871648"/>
              <a:gd name="connsiteX4" fmla="*/ 0 w 12192000"/>
              <a:gd name="connsiteY4" fmla="*/ 6871648 h 6871648"/>
              <a:gd name="connsiteX5" fmla="*/ 0 w 12192000"/>
              <a:gd name="connsiteY5" fmla="*/ 13648 h 6871648"/>
              <a:gd name="connsiteX0" fmla="*/ 0 w 12192000"/>
              <a:gd name="connsiteY0" fmla="*/ 13648 h 6871648"/>
              <a:gd name="connsiteX1" fmla="*/ 4885899 w 12192000"/>
              <a:gd name="connsiteY1" fmla="*/ 0 h 6871648"/>
              <a:gd name="connsiteX2" fmla="*/ 12192000 w 12192000"/>
              <a:gd name="connsiteY2" fmla="*/ 6871648 h 6871648"/>
              <a:gd name="connsiteX3" fmla="*/ 0 w 12192000"/>
              <a:gd name="connsiteY3" fmla="*/ 6871648 h 6871648"/>
              <a:gd name="connsiteX4" fmla="*/ 0 w 12192000"/>
              <a:gd name="connsiteY4" fmla="*/ 13648 h 687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71648">
                <a:moveTo>
                  <a:pt x="0" y="13648"/>
                </a:moveTo>
                <a:lnTo>
                  <a:pt x="4885899" y="0"/>
                </a:lnTo>
                <a:lnTo>
                  <a:pt x="12192000" y="6871648"/>
                </a:lnTo>
                <a:lnTo>
                  <a:pt x="0" y="6871648"/>
                </a:lnTo>
                <a:lnTo>
                  <a:pt x="0" y="13648"/>
                </a:lnTo>
                <a:close/>
              </a:path>
            </a:pathLst>
          </a:cu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6C6C9E-F66C-4F2C-BD1B-D753DE6C7D7B}"/>
              </a:ext>
            </a:extLst>
          </p:cNvPr>
          <p:cNvGrpSpPr/>
          <p:nvPr/>
        </p:nvGrpSpPr>
        <p:grpSpPr>
          <a:xfrm>
            <a:off x="-593558" y="6282758"/>
            <a:ext cx="651751" cy="288627"/>
            <a:chOff x="122738" y="6128267"/>
            <a:chExt cx="1000608" cy="443118"/>
          </a:xfrm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9288D5F0-8491-4C25-BCDF-FA6EDFDBB856}"/>
                </a:ext>
              </a:extLst>
            </p:cNvPr>
            <p:cNvSpPr/>
            <p:nvPr/>
          </p:nvSpPr>
          <p:spPr>
            <a:xfrm rot="1829776">
              <a:off x="309395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38198FF6-C901-4B1F-97FE-43C9E18D21F4}"/>
                </a:ext>
              </a:extLst>
            </p:cNvPr>
            <p:cNvSpPr/>
            <p:nvPr/>
          </p:nvSpPr>
          <p:spPr>
            <a:xfrm rot="1829776">
              <a:off x="122738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DFA5E99-F35A-4976-97A9-3344D84ABF5B}"/>
                </a:ext>
              </a:extLst>
            </p:cNvPr>
            <p:cNvSpPr/>
            <p:nvPr/>
          </p:nvSpPr>
          <p:spPr>
            <a:xfrm rot="1829776">
              <a:off x="496052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0CCA14-5867-498D-A71D-1152EDF469E0}"/>
              </a:ext>
            </a:extLst>
          </p:cNvPr>
          <p:cNvGrpSpPr/>
          <p:nvPr/>
        </p:nvGrpSpPr>
        <p:grpSpPr>
          <a:xfrm>
            <a:off x="-227840" y="6282758"/>
            <a:ext cx="651751" cy="288627"/>
            <a:chOff x="122738" y="6128267"/>
            <a:chExt cx="1000608" cy="443118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D8719FF-9E87-4C18-AFF6-C9D8D56FE362}"/>
                </a:ext>
              </a:extLst>
            </p:cNvPr>
            <p:cNvSpPr/>
            <p:nvPr/>
          </p:nvSpPr>
          <p:spPr>
            <a:xfrm rot="1829776">
              <a:off x="309395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7DCC10A-E624-40C7-B15F-CD7C3023ACB0}"/>
                </a:ext>
              </a:extLst>
            </p:cNvPr>
            <p:cNvSpPr/>
            <p:nvPr/>
          </p:nvSpPr>
          <p:spPr>
            <a:xfrm rot="1829776">
              <a:off x="122738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D9DA847E-BBAD-4ADA-830E-7FE1A2C5D705}"/>
                </a:ext>
              </a:extLst>
            </p:cNvPr>
            <p:cNvSpPr/>
            <p:nvPr/>
          </p:nvSpPr>
          <p:spPr>
            <a:xfrm rot="1829776">
              <a:off x="496052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F3CF71-4965-4C4C-99E7-24C3DAD9B991}"/>
              </a:ext>
            </a:extLst>
          </p:cNvPr>
          <p:cNvGrpSpPr/>
          <p:nvPr/>
        </p:nvGrpSpPr>
        <p:grpSpPr>
          <a:xfrm>
            <a:off x="143799" y="6282758"/>
            <a:ext cx="651751" cy="288627"/>
            <a:chOff x="122738" y="6128267"/>
            <a:chExt cx="1000608" cy="443118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F2DB0A8-CC14-4622-B566-CB84151CAB3C}"/>
                </a:ext>
              </a:extLst>
            </p:cNvPr>
            <p:cNvSpPr/>
            <p:nvPr/>
          </p:nvSpPr>
          <p:spPr>
            <a:xfrm rot="1829776">
              <a:off x="309395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390EC7C-5C4A-4345-8309-51E736A8E48A}"/>
                </a:ext>
              </a:extLst>
            </p:cNvPr>
            <p:cNvSpPr/>
            <p:nvPr/>
          </p:nvSpPr>
          <p:spPr>
            <a:xfrm rot="1829776">
              <a:off x="122738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4955153-E2B5-4111-A8F5-E269A7E3D1ED}"/>
                </a:ext>
              </a:extLst>
            </p:cNvPr>
            <p:cNvSpPr/>
            <p:nvPr/>
          </p:nvSpPr>
          <p:spPr>
            <a:xfrm rot="1829776">
              <a:off x="496052" y="6128267"/>
              <a:ext cx="627294" cy="443118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B91F9AB-716A-4192-BA52-2F116A1E0CB5}"/>
              </a:ext>
            </a:extLst>
          </p:cNvPr>
          <p:cNvSpPr/>
          <p:nvPr/>
        </p:nvSpPr>
        <p:spPr>
          <a:xfrm rot="1829776">
            <a:off x="654777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DA6DAF-0997-4E7D-B6D1-ACCA7AD6D874}"/>
              </a:ext>
            </a:extLst>
          </p:cNvPr>
          <p:cNvSpPr/>
          <p:nvPr/>
        </p:nvSpPr>
        <p:spPr>
          <a:xfrm rot="1829776">
            <a:off x="533197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FA81795-5C20-4B20-9836-F36D65805EA8}"/>
              </a:ext>
            </a:extLst>
          </p:cNvPr>
          <p:cNvSpPr/>
          <p:nvPr/>
        </p:nvSpPr>
        <p:spPr>
          <a:xfrm rot="1829776">
            <a:off x="776357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19169DA-1363-4E28-BA6E-03533437B31A}"/>
              </a:ext>
            </a:extLst>
          </p:cNvPr>
          <p:cNvSpPr/>
          <p:nvPr/>
        </p:nvSpPr>
        <p:spPr>
          <a:xfrm rot="1829776">
            <a:off x="1020495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48D00B0-DCC6-45FF-8908-52EAAFCD8E21}"/>
              </a:ext>
            </a:extLst>
          </p:cNvPr>
          <p:cNvSpPr/>
          <p:nvPr/>
        </p:nvSpPr>
        <p:spPr>
          <a:xfrm rot="1829776">
            <a:off x="898915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C3DB694-47D0-4C4E-9F00-8DAA21336B02}"/>
              </a:ext>
            </a:extLst>
          </p:cNvPr>
          <p:cNvSpPr/>
          <p:nvPr/>
        </p:nvSpPr>
        <p:spPr>
          <a:xfrm rot="1829776">
            <a:off x="1142075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704513-5E16-4E27-A6BA-F2951F91060E}"/>
              </a:ext>
            </a:extLst>
          </p:cNvPr>
          <p:cNvSpPr/>
          <p:nvPr/>
        </p:nvSpPr>
        <p:spPr>
          <a:xfrm rot="1829776">
            <a:off x="1392134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6049F9D-1021-4278-BA8F-E3973810677C}"/>
              </a:ext>
            </a:extLst>
          </p:cNvPr>
          <p:cNvSpPr/>
          <p:nvPr/>
        </p:nvSpPr>
        <p:spPr>
          <a:xfrm rot="1829776">
            <a:off x="1270554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26C57EC-C449-474D-81B7-5019C75F39CD}"/>
              </a:ext>
            </a:extLst>
          </p:cNvPr>
          <p:cNvSpPr/>
          <p:nvPr/>
        </p:nvSpPr>
        <p:spPr>
          <a:xfrm rot="1829776">
            <a:off x="1513714" y="6282758"/>
            <a:ext cx="408591" cy="288627"/>
          </a:xfrm>
          <a:custGeom>
            <a:avLst/>
            <a:gdLst>
              <a:gd name="connsiteX0" fmla="*/ 129389 w 1083894"/>
              <a:gd name="connsiteY0" fmla="*/ 0 h 1083895"/>
              <a:gd name="connsiteX1" fmla="*/ 1083894 w 1083894"/>
              <a:gd name="connsiteY1" fmla="*/ 954505 h 1083895"/>
              <a:gd name="connsiteX2" fmla="*/ 954504 w 1083894"/>
              <a:gd name="connsiteY2" fmla="*/ 1083895 h 1083895"/>
              <a:gd name="connsiteX3" fmla="*/ 0 w 1083894"/>
              <a:gd name="connsiteY3" fmla="*/ 129389 h 108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4" h="1083895">
                <a:moveTo>
                  <a:pt x="129389" y="0"/>
                </a:moveTo>
                <a:lnTo>
                  <a:pt x="1083894" y="954505"/>
                </a:lnTo>
                <a:lnTo>
                  <a:pt x="954504" y="1083895"/>
                </a:lnTo>
                <a:lnTo>
                  <a:pt x="0" y="129389"/>
                </a:lnTo>
                <a:close/>
              </a:path>
            </a:pathLst>
          </a:cu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1676B58-8E18-446C-8874-B2040D1381C1}"/>
              </a:ext>
            </a:extLst>
          </p:cNvPr>
          <p:cNvGrpSpPr/>
          <p:nvPr/>
        </p:nvGrpSpPr>
        <p:grpSpPr>
          <a:xfrm>
            <a:off x="1647073" y="6282758"/>
            <a:ext cx="11490223" cy="291915"/>
            <a:chOff x="1647073" y="6282758"/>
            <a:chExt cx="11490223" cy="291915"/>
          </a:xfrm>
          <a:gradFill flip="none" rotWithShape="1">
            <a:gsLst>
              <a:gs pos="21000">
                <a:schemeClr val="bg1">
                  <a:alpha val="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63000"/>
                </a:schemeClr>
              </a:gs>
            </a:gsLst>
            <a:lin ang="10800000" scaled="1"/>
            <a:tileRect/>
          </a:gra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C9AC657-BF80-44C9-ACD6-624026C269F1}"/>
                </a:ext>
              </a:extLst>
            </p:cNvPr>
            <p:cNvGrpSpPr/>
            <p:nvPr/>
          </p:nvGrpSpPr>
          <p:grpSpPr>
            <a:xfrm>
              <a:off x="1647073" y="6282758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3BA2A70E-CCF2-49EC-B234-63484208BBC5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39AEDBCF-D11D-4428-A4D8-FFF696BA1FE7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36099065-EFA1-469C-86FA-5D65D8E3FFDE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D38DED4-FF6F-446D-87AF-8FA34FAEBFC9}"/>
                </a:ext>
              </a:extLst>
            </p:cNvPr>
            <p:cNvGrpSpPr/>
            <p:nvPr/>
          </p:nvGrpSpPr>
          <p:grpSpPr>
            <a:xfrm>
              <a:off x="2012791" y="6282758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33560ED7-D5B8-4583-B18D-5969CBA682F4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2B6E7F8-E205-4577-83E5-919F275807D2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9B95073C-594D-4FAE-B284-3E817CA4DD7C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890F22A-DEC4-469F-B59C-07AB2BEDDE38}"/>
                </a:ext>
              </a:extLst>
            </p:cNvPr>
            <p:cNvGrpSpPr/>
            <p:nvPr/>
          </p:nvGrpSpPr>
          <p:grpSpPr>
            <a:xfrm>
              <a:off x="2384430" y="6282758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E3D2E04-262D-4FC3-9885-8C5F0F01A481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607DDFC-2E82-4953-A1B8-D084F3F69144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48CE60C4-30E5-4EA9-92C6-99FF75BD0126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368BB9B-5D1A-4542-8F95-4767F91F1962}"/>
                </a:ext>
              </a:extLst>
            </p:cNvPr>
            <p:cNvGrpSpPr/>
            <p:nvPr/>
          </p:nvGrpSpPr>
          <p:grpSpPr>
            <a:xfrm>
              <a:off x="2773828" y="6282758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996FCC05-CD9D-4782-9150-BE88EED45868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65BE3E05-F94D-43FF-B68C-6190F88D66C4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A8F9A460-9241-46DA-8A51-8C9D9B1FA387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4507A1A-4258-463D-91FE-1C0BB9161584}"/>
                </a:ext>
              </a:extLst>
            </p:cNvPr>
            <p:cNvGrpSpPr/>
            <p:nvPr/>
          </p:nvGrpSpPr>
          <p:grpSpPr>
            <a:xfrm>
              <a:off x="3139546" y="6282758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2041AA7D-B427-4840-BA3C-D574A33D9F31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5E64705A-5ADA-41E5-AA69-890F3683ACB1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697783B9-C7F4-49CA-99B8-600F74A2B801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E43E4CD-9760-4187-8598-BAB711027828}"/>
                </a:ext>
              </a:extLst>
            </p:cNvPr>
            <p:cNvGrpSpPr/>
            <p:nvPr/>
          </p:nvGrpSpPr>
          <p:grpSpPr>
            <a:xfrm>
              <a:off x="3511185" y="6282758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51B25991-B4C9-4DCD-A169-240E4BFB523C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D4C50FA5-BB39-43A4-B6AD-97ECC9D22685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BE9F4BE5-C69F-41E1-A86B-A9D07692D488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70B8B70-A184-4370-9061-563991896C9E}"/>
                </a:ext>
              </a:extLst>
            </p:cNvPr>
            <p:cNvGrpSpPr/>
            <p:nvPr/>
          </p:nvGrpSpPr>
          <p:grpSpPr>
            <a:xfrm>
              <a:off x="3887704" y="6282758"/>
              <a:ext cx="1389108" cy="288627"/>
              <a:chOff x="122738" y="6128267"/>
              <a:chExt cx="2132644" cy="443118"/>
            </a:xfrm>
            <a:grpFill/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50456359-7285-4024-B686-3C22F1E20344}"/>
                  </a:ext>
                </a:extLst>
              </p:cNvPr>
              <p:cNvGrpSpPr/>
              <p:nvPr/>
            </p:nvGrpSpPr>
            <p:grpSpPr>
              <a:xfrm>
                <a:off x="122738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8C22C1A4-96D5-48D1-A6F3-9DC4C68A33CF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DC01022B-68E3-44F4-B228-5F70D1F79AEC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97D1F6DE-50F4-41C8-805E-3D76C0ADE271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A7988F58-0327-4AB7-9F1A-E4EC739E15EB}"/>
                  </a:ext>
                </a:extLst>
              </p:cNvPr>
              <p:cNvGrpSpPr/>
              <p:nvPr/>
            </p:nvGrpSpPr>
            <p:grpSpPr>
              <a:xfrm>
                <a:off x="684211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CD72D4A5-44E5-493D-9982-6EEF85CCB654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B9DBE07A-EF46-499B-980D-37723A928759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013E1945-C980-483D-86BF-D61AAEFC9FA8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AFD963F-63FA-4870-AB45-B1CA4DFD6E02}"/>
                  </a:ext>
                </a:extLst>
              </p:cNvPr>
              <p:cNvGrpSpPr/>
              <p:nvPr/>
            </p:nvGrpSpPr>
            <p:grpSpPr>
              <a:xfrm>
                <a:off x="1254774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E0177E88-88D3-4805-83F7-0FBA604196FF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AF9FB6F6-723A-45AE-9D97-C53C2225B4FB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8964BEDF-09FE-4B8E-9A2A-9A5703016867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4F4DF46-7192-416D-B833-A650BD97A805}"/>
                </a:ext>
              </a:extLst>
            </p:cNvPr>
            <p:cNvGrpSpPr/>
            <p:nvPr/>
          </p:nvGrpSpPr>
          <p:grpSpPr>
            <a:xfrm>
              <a:off x="5014459" y="6282758"/>
              <a:ext cx="1389108" cy="288627"/>
              <a:chOff x="122738" y="6128267"/>
              <a:chExt cx="2132644" cy="443118"/>
            </a:xfrm>
            <a:grpFill/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89779311-3E5F-4E87-AADF-BFDFCCA55CBB}"/>
                  </a:ext>
                </a:extLst>
              </p:cNvPr>
              <p:cNvGrpSpPr/>
              <p:nvPr/>
            </p:nvGrpSpPr>
            <p:grpSpPr>
              <a:xfrm>
                <a:off x="122738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A99A0E0D-CED5-47FD-835D-D0D0579B1A95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685D0AF6-A0A5-4F64-BA79-609D8E8A0D3D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259FB3E2-A107-4974-B3EF-3F4F2F9BA06C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4E8CCE4E-2844-4641-AED2-5611361BD338}"/>
                  </a:ext>
                </a:extLst>
              </p:cNvPr>
              <p:cNvGrpSpPr/>
              <p:nvPr/>
            </p:nvGrpSpPr>
            <p:grpSpPr>
              <a:xfrm>
                <a:off x="684211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B051B8EE-80F7-4EFF-BE21-B3FD2349CB52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A89B7474-E543-42CE-A499-D4ED0BAF22E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9CD124C5-682D-4B7B-BE22-DA99D4E31374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A008AC6A-A304-448E-B675-0E17E3C9083B}"/>
                  </a:ext>
                </a:extLst>
              </p:cNvPr>
              <p:cNvGrpSpPr/>
              <p:nvPr/>
            </p:nvGrpSpPr>
            <p:grpSpPr>
              <a:xfrm>
                <a:off x="1254774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720B8FDE-552A-4D42-84C3-C0AAD6EE73A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369F6C0F-CA68-49B4-968A-CBC6F5FF4E57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F132E4A9-031B-407B-831A-EC12F6CB83AB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7C910DB-B422-4ECF-BA18-1F01CB8EE0C2}"/>
                </a:ext>
              </a:extLst>
            </p:cNvPr>
            <p:cNvGrpSpPr/>
            <p:nvPr/>
          </p:nvGrpSpPr>
          <p:grpSpPr>
            <a:xfrm>
              <a:off x="6140171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83566722-AE72-4FB0-8F27-9D3C5B62B6CA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3D47B20-A9D2-4BA4-89B8-2DE692DA84B6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0ECEA18-01B6-4F11-9700-FAB66DFDA87B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EF9DBC7-195E-495C-BFE8-F2C81A30CDF9}"/>
                </a:ext>
              </a:extLst>
            </p:cNvPr>
            <p:cNvGrpSpPr/>
            <p:nvPr/>
          </p:nvGrpSpPr>
          <p:grpSpPr>
            <a:xfrm>
              <a:off x="6505889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679E4DEE-510F-464E-B6CA-23283D18D0F2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6689AE79-45E5-47B1-B311-48E8B7B9AC43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BD80F0E6-1B85-4098-B4A3-ECCCE2F38E33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C2C3ADF-E493-4E4A-9CA2-1610FAC60CC6}"/>
                </a:ext>
              </a:extLst>
            </p:cNvPr>
            <p:cNvGrpSpPr/>
            <p:nvPr/>
          </p:nvGrpSpPr>
          <p:grpSpPr>
            <a:xfrm>
              <a:off x="6877528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CD694AE5-BA25-4FFF-B45F-A3F5086453E8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AC054766-8AF6-4505-8FE6-74565C4E7669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A8636ED-2B3A-49FD-B264-B733ECB9B826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F2BD5AA-BFFA-4574-90AA-25F3E0D6E848}"/>
                </a:ext>
              </a:extLst>
            </p:cNvPr>
            <p:cNvGrpSpPr/>
            <p:nvPr/>
          </p:nvGrpSpPr>
          <p:grpSpPr>
            <a:xfrm>
              <a:off x="7266926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69C0C92-3717-4875-B36B-BB27578671DB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4A14D5D-B898-4BB6-B61C-5438A5B5D536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AE3E6621-A2B2-413F-9F50-086076172FC9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4F7FFC5-DA82-439F-9F53-618D9CC9D807}"/>
                </a:ext>
              </a:extLst>
            </p:cNvPr>
            <p:cNvGrpSpPr/>
            <p:nvPr/>
          </p:nvGrpSpPr>
          <p:grpSpPr>
            <a:xfrm>
              <a:off x="7632644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0E4963A1-51C1-44E5-9519-C3B55A97AC06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BEB03A8B-5449-4840-895C-E58ACD96FAA5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1AA5105A-1415-4EB8-B9A9-0934467BF552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EF2D640-AAEE-4A7E-8D06-A9416EADC628}"/>
                </a:ext>
              </a:extLst>
            </p:cNvPr>
            <p:cNvGrpSpPr/>
            <p:nvPr/>
          </p:nvGrpSpPr>
          <p:grpSpPr>
            <a:xfrm>
              <a:off x="8004283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B9BB514-B0A6-4EAE-A641-8F56EFAF6D76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45E2F0D6-F1AC-40BB-99DA-B15852DB2410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9725FD4-4E43-44B4-9F51-29D4CAE490E3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6A97E4-45AE-42FD-8D9C-283E6F744DB5}"/>
                </a:ext>
              </a:extLst>
            </p:cNvPr>
            <p:cNvSpPr/>
            <p:nvPr/>
          </p:nvSpPr>
          <p:spPr>
            <a:xfrm rot="1829776">
              <a:off x="8502382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71B0E01-AFDC-4F78-BF78-CEA1E3DE2A60}"/>
                </a:ext>
              </a:extLst>
            </p:cNvPr>
            <p:cNvSpPr/>
            <p:nvPr/>
          </p:nvSpPr>
          <p:spPr>
            <a:xfrm rot="1829776">
              <a:off x="8380802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2CF2668-0602-494E-8EAB-D192B3413FEB}"/>
                </a:ext>
              </a:extLst>
            </p:cNvPr>
            <p:cNvSpPr/>
            <p:nvPr/>
          </p:nvSpPr>
          <p:spPr>
            <a:xfrm rot="1829776">
              <a:off x="8623962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CEFFF0A-E58B-451C-9440-AABED713B24E}"/>
                </a:ext>
              </a:extLst>
            </p:cNvPr>
            <p:cNvSpPr/>
            <p:nvPr/>
          </p:nvSpPr>
          <p:spPr>
            <a:xfrm rot="1829776">
              <a:off x="8868100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08795C1-F4E7-4101-8C65-043B849C2DA8}"/>
                </a:ext>
              </a:extLst>
            </p:cNvPr>
            <p:cNvSpPr/>
            <p:nvPr/>
          </p:nvSpPr>
          <p:spPr>
            <a:xfrm rot="1829776">
              <a:off x="8746520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8AA8749-0E6E-4B4F-B175-66F7809CFDFB}"/>
                </a:ext>
              </a:extLst>
            </p:cNvPr>
            <p:cNvSpPr/>
            <p:nvPr/>
          </p:nvSpPr>
          <p:spPr>
            <a:xfrm rot="1829776">
              <a:off x="8989680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5013F82-6D82-4D8E-B950-1A6BE05D04F5}"/>
                </a:ext>
              </a:extLst>
            </p:cNvPr>
            <p:cNvSpPr/>
            <p:nvPr/>
          </p:nvSpPr>
          <p:spPr>
            <a:xfrm rot="1829776">
              <a:off x="9239739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A53F43E-57BB-4B51-B89F-5CA3E8FB2936}"/>
                </a:ext>
              </a:extLst>
            </p:cNvPr>
            <p:cNvSpPr/>
            <p:nvPr/>
          </p:nvSpPr>
          <p:spPr>
            <a:xfrm rot="1829776">
              <a:off x="9118159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E99D3E3-D55E-43E8-AFB1-3C1DAF5E8406}"/>
                </a:ext>
              </a:extLst>
            </p:cNvPr>
            <p:cNvSpPr/>
            <p:nvPr/>
          </p:nvSpPr>
          <p:spPr>
            <a:xfrm rot="1829776">
              <a:off x="9361319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1813940-183B-4BD4-8DF7-2F35881390BB}"/>
                </a:ext>
              </a:extLst>
            </p:cNvPr>
            <p:cNvGrpSpPr/>
            <p:nvPr/>
          </p:nvGrpSpPr>
          <p:grpSpPr>
            <a:xfrm>
              <a:off x="9507557" y="6286046"/>
              <a:ext cx="1389108" cy="288627"/>
              <a:chOff x="122738" y="6128267"/>
              <a:chExt cx="2132644" cy="443118"/>
            </a:xfrm>
            <a:grpFill/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EBD97231-14B9-4441-8A6C-46098E5C8C73}"/>
                  </a:ext>
                </a:extLst>
              </p:cNvPr>
              <p:cNvGrpSpPr/>
              <p:nvPr/>
            </p:nvGrpSpPr>
            <p:grpSpPr>
              <a:xfrm>
                <a:off x="122738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D4EBF558-EA46-45FF-9C5F-0EE064026B38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A07387CC-77AE-488A-B4D3-D545F13E856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5F9227F-6D64-45BA-B152-F5BA257F09A4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3DF52C1-7235-4690-9CA7-9D49F814DA61}"/>
                  </a:ext>
                </a:extLst>
              </p:cNvPr>
              <p:cNvGrpSpPr/>
              <p:nvPr/>
            </p:nvGrpSpPr>
            <p:grpSpPr>
              <a:xfrm>
                <a:off x="684211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78FA27CE-E256-4925-B2F0-7CF28D9F3A65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40DC55A5-2F6D-40AC-B83E-6698897B0723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D17AFDA3-2A6E-4603-BD2D-07D84E5C607A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268CEF2F-BE6B-4481-9A1B-235C6A7597E4}"/>
                  </a:ext>
                </a:extLst>
              </p:cNvPr>
              <p:cNvGrpSpPr/>
              <p:nvPr/>
            </p:nvGrpSpPr>
            <p:grpSpPr>
              <a:xfrm>
                <a:off x="1254774" y="6128267"/>
                <a:ext cx="1000608" cy="443118"/>
                <a:chOff x="122738" y="6128267"/>
                <a:chExt cx="1000608" cy="443118"/>
              </a:xfrm>
              <a:grpFill/>
            </p:grpSpPr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679E20AE-E5D9-466E-AA48-BF458608C1E9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B017AB7E-E145-4C4E-B7C0-A0CE5A401972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BE9EF83D-289D-4CB4-B980-6675C18DB1ED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4730E36-9004-45D8-8BD7-87E62177FED2}"/>
                </a:ext>
              </a:extLst>
            </p:cNvPr>
            <p:cNvGrpSpPr/>
            <p:nvPr/>
          </p:nvGrpSpPr>
          <p:grpSpPr>
            <a:xfrm>
              <a:off x="10621433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2AD48D30-D45B-451D-87B6-3B2C3064DB23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18898EA-6CB6-4BD2-93DB-1E5890CAF1C5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2E91A169-5EEE-46E0-A4F6-5266E9707C1F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F16D5A5-D987-4D7E-9B33-571372A569A3}"/>
                </a:ext>
              </a:extLst>
            </p:cNvPr>
            <p:cNvGrpSpPr/>
            <p:nvPr/>
          </p:nvGrpSpPr>
          <p:grpSpPr>
            <a:xfrm>
              <a:off x="10987151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E2AFB9A-3C89-4184-962F-E6A99075F325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5BC2E23-FD59-496F-B438-97B26ED21498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2BAE0B3C-AFC8-44A9-A494-5F83D9DD8D84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279E797-DF92-426E-81F7-9CCD35A09384}"/>
                </a:ext>
              </a:extLst>
            </p:cNvPr>
            <p:cNvGrpSpPr/>
            <p:nvPr/>
          </p:nvGrpSpPr>
          <p:grpSpPr>
            <a:xfrm>
              <a:off x="11358790" y="6286046"/>
              <a:ext cx="651751" cy="288627"/>
              <a:chOff x="122738" y="6128267"/>
              <a:chExt cx="1000608" cy="443118"/>
            </a:xfrm>
            <a:grpFill/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6CFBE389-9229-4608-AA1B-1B05ABD01B04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41A15ABC-3F0D-4069-9489-F1A5A012493C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5A407213-AEC8-4DE1-B72B-54CA621EE585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F538C0A-84EE-4B75-A0A2-95F7E0F5BCFF}"/>
                </a:ext>
              </a:extLst>
            </p:cNvPr>
            <p:cNvSpPr/>
            <p:nvPr/>
          </p:nvSpPr>
          <p:spPr>
            <a:xfrm rot="1829776">
              <a:off x="11869768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8CFC09B-0633-42CB-8579-B3D797D57769}"/>
                </a:ext>
              </a:extLst>
            </p:cNvPr>
            <p:cNvSpPr/>
            <p:nvPr/>
          </p:nvSpPr>
          <p:spPr>
            <a:xfrm rot="1829776">
              <a:off x="11748188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418665D-D49B-41A7-A829-5F04B0E2F75B}"/>
                </a:ext>
              </a:extLst>
            </p:cNvPr>
            <p:cNvSpPr/>
            <p:nvPr/>
          </p:nvSpPr>
          <p:spPr>
            <a:xfrm rot="1829776">
              <a:off x="11991348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A32CA2C-A24B-4406-B2ED-3FA131A63339}"/>
                </a:ext>
              </a:extLst>
            </p:cNvPr>
            <p:cNvSpPr/>
            <p:nvPr/>
          </p:nvSpPr>
          <p:spPr>
            <a:xfrm rot="1829776">
              <a:off x="12235486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970689E-673B-4CA4-B75F-0D8A2E218E93}"/>
                </a:ext>
              </a:extLst>
            </p:cNvPr>
            <p:cNvSpPr/>
            <p:nvPr/>
          </p:nvSpPr>
          <p:spPr>
            <a:xfrm rot="1829776">
              <a:off x="12113906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1CED946-5CBA-4964-9933-84BD2227A89D}"/>
                </a:ext>
              </a:extLst>
            </p:cNvPr>
            <p:cNvSpPr/>
            <p:nvPr/>
          </p:nvSpPr>
          <p:spPr>
            <a:xfrm rot="1829776">
              <a:off x="12357066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61F736D-9B36-4EDC-A307-356B2B112CF2}"/>
                </a:ext>
              </a:extLst>
            </p:cNvPr>
            <p:cNvSpPr/>
            <p:nvPr/>
          </p:nvSpPr>
          <p:spPr>
            <a:xfrm rot="1829776">
              <a:off x="12607125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37236A3-516E-4054-8F6D-5DDC5B69E78A}"/>
                </a:ext>
              </a:extLst>
            </p:cNvPr>
            <p:cNvSpPr/>
            <p:nvPr/>
          </p:nvSpPr>
          <p:spPr>
            <a:xfrm rot="1829776">
              <a:off x="12485545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115D971-16A6-4BEA-A8E6-8668B9219960}"/>
                </a:ext>
              </a:extLst>
            </p:cNvPr>
            <p:cNvSpPr/>
            <p:nvPr/>
          </p:nvSpPr>
          <p:spPr>
            <a:xfrm rot="1829776">
              <a:off x="12728705" y="6286046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710A4C5-DB5F-4F74-ABAA-D2E1DFF057B6}"/>
              </a:ext>
            </a:extLst>
          </p:cNvPr>
          <p:cNvCxnSpPr>
            <a:cxnSpLocks/>
          </p:cNvCxnSpPr>
          <p:nvPr/>
        </p:nvCxnSpPr>
        <p:spPr>
          <a:xfrm>
            <a:off x="5310544" y="3268240"/>
            <a:ext cx="5955096" cy="5474708"/>
          </a:xfrm>
          <a:prstGeom prst="line">
            <a:avLst/>
          </a:prstGeom>
          <a:ln>
            <a:solidFill>
              <a:schemeClr val="bg1">
                <a:lumMod val="75000"/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67A4EFCF-A2E6-4894-A926-713185013DFB}"/>
              </a:ext>
            </a:extLst>
          </p:cNvPr>
          <p:cNvCxnSpPr>
            <a:cxnSpLocks/>
          </p:cNvCxnSpPr>
          <p:nvPr/>
        </p:nvCxnSpPr>
        <p:spPr>
          <a:xfrm>
            <a:off x="5390848" y="4705264"/>
            <a:ext cx="5955096" cy="5474708"/>
          </a:xfrm>
          <a:prstGeom prst="line">
            <a:avLst/>
          </a:prstGeom>
          <a:ln>
            <a:solidFill>
              <a:srgbClr val="ED217C">
                <a:alpha val="3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24430D4-10A0-4325-BAC6-B9053F879E0B}"/>
              </a:ext>
            </a:extLst>
          </p:cNvPr>
          <p:cNvGrpSpPr/>
          <p:nvPr/>
        </p:nvGrpSpPr>
        <p:grpSpPr>
          <a:xfrm>
            <a:off x="380622" y="274490"/>
            <a:ext cx="6994534" cy="830997"/>
            <a:chOff x="393069" y="274490"/>
            <a:chExt cx="6994534" cy="830997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AAC22E3D-E9A5-4C42-BF3A-842215828701}"/>
                </a:ext>
              </a:extLst>
            </p:cNvPr>
            <p:cNvGrpSpPr/>
            <p:nvPr/>
          </p:nvGrpSpPr>
          <p:grpSpPr>
            <a:xfrm flipH="1">
              <a:off x="393069" y="574500"/>
              <a:ext cx="651751" cy="288628"/>
              <a:chOff x="122738" y="6128265"/>
              <a:chExt cx="1000608" cy="443120"/>
            </a:xfrm>
            <a:gradFill flip="none" rotWithShape="1">
              <a:gsLst>
                <a:gs pos="58000">
                  <a:srgbClr val="ED217C"/>
                </a:gs>
                <a:gs pos="0">
                  <a:srgbClr val="ED217C"/>
                </a:gs>
                <a:gs pos="100000">
                  <a:srgbClr val="262262"/>
                </a:gs>
              </a:gsLst>
              <a:lin ang="0" scaled="1"/>
              <a:tileRect/>
            </a:gradFill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0CC72438-9B09-4944-AD87-25BB7133F76B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170E70ED-F28B-41C1-B974-F607988A47EF}"/>
                  </a:ext>
                </a:extLst>
              </p:cNvPr>
              <p:cNvSpPr/>
              <p:nvPr/>
            </p:nvSpPr>
            <p:spPr>
              <a:xfrm rot="1829776">
                <a:off x="122738" y="6128265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4232371E-71DB-4EF2-A14B-1622A7DCCC35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433BCDB-B560-44DB-B61A-FCAB5C69F1B2}"/>
                </a:ext>
              </a:extLst>
            </p:cNvPr>
            <p:cNvSpPr txBox="1"/>
            <p:nvPr/>
          </p:nvSpPr>
          <p:spPr>
            <a:xfrm>
              <a:off x="1089795" y="274490"/>
              <a:ext cx="62978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Sim Font" pitchFamily="50" charset="0"/>
                </a:rPr>
                <a:t>Speaker </a:t>
              </a:r>
              <a:r>
                <a:rPr lang="en-US" sz="4800" dirty="0">
                  <a:solidFill>
                    <a:srgbClr val="ED217C"/>
                  </a:solidFill>
                  <a:latin typeface="Sim Font" pitchFamily="50" charset="0"/>
                </a:rPr>
                <a:t>Intro</a:t>
              </a: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B88789AD-D6D2-4431-92CB-A8A490844EFE}"/>
              </a:ext>
            </a:extLst>
          </p:cNvPr>
          <p:cNvSpPr txBox="1"/>
          <p:nvPr/>
        </p:nvSpPr>
        <p:spPr>
          <a:xfrm>
            <a:off x="10496596" y="6235123"/>
            <a:ext cx="1264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Helvetica Rounded" pitchFamily="50" charset="0"/>
              </a:rPr>
              <a:t>#SS2020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3CA017-2682-43E0-8D00-54DBEA3DFCBC}"/>
              </a:ext>
            </a:extLst>
          </p:cNvPr>
          <p:cNvSpPr txBox="1"/>
          <p:nvPr/>
        </p:nvSpPr>
        <p:spPr>
          <a:xfrm>
            <a:off x="421247" y="2005129"/>
            <a:ext cx="65686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Started as a customer with CRM since 2009</a:t>
            </a:r>
          </a:p>
          <a:p>
            <a:r>
              <a:rPr lang="en-GB" sz="2800" dirty="0">
                <a:solidFill>
                  <a:schemeClr val="bg1"/>
                </a:solidFill>
              </a:rPr>
              <a:t>Dynamics 365 Talent 2018</a:t>
            </a:r>
          </a:p>
          <a:p>
            <a:r>
              <a:rPr lang="en-GB" sz="2800" dirty="0">
                <a:solidFill>
                  <a:schemeClr val="bg1"/>
                </a:solidFill>
              </a:rPr>
              <a:t>Worlds only MVP with a focus on HR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D658B2-5926-4E07-AEB7-964299DE0E61}"/>
              </a:ext>
            </a:extLst>
          </p:cNvPr>
          <p:cNvSpPr txBox="1"/>
          <p:nvPr/>
        </p:nvSpPr>
        <p:spPr>
          <a:xfrm>
            <a:off x="1275081" y="4099075"/>
            <a:ext cx="4173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Laugh to often and to high</a:t>
            </a:r>
          </a:p>
          <a:p>
            <a:r>
              <a:rPr lang="en-GB" sz="2400" dirty="0">
                <a:solidFill>
                  <a:schemeClr val="bg1"/>
                </a:solidFill>
              </a:rPr>
              <a:t>Love the community</a:t>
            </a:r>
          </a:p>
          <a:p>
            <a:r>
              <a:rPr lang="en-GB" sz="2400" dirty="0">
                <a:solidFill>
                  <a:schemeClr val="bg1"/>
                </a:solidFill>
              </a:rPr>
              <a:t>Obsessive Liverpool-fan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FC47B6-C785-4507-9A4F-7E940AB83530}"/>
              </a:ext>
            </a:extLst>
          </p:cNvPr>
          <p:cNvSpPr txBox="1"/>
          <p:nvPr/>
        </p:nvSpPr>
        <p:spPr>
          <a:xfrm>
            <a:off x="7550619" y="5113726"/>
            <a:ext cx="2704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Head of Dynamics 365 at Knowit Oslo</a:t>
            </a:r>
          </a:p>
        </p:txBody>
      </p:sp>
    </p:spTree>
    <p:extLst>
      <p:ext uri="{BB962C8B-B14F-4D97-AF65-F5344CB8AC3E}">
        <p14:creationId xmlns:p14="http://schemas.microsoft.com/office/powerpoint/2010/main" val="2764814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29C6AA-9215-43F7-A45C-F2CCAC6DF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5530"/>
          </a:xfrm>
        </p:spPr>
        <p:txBody>
          <a:bodyPr/>
          <a:lstStyle/>
          <a:p>
            <a:r>
              <a:rPr lang="en-GB" dirty="0"/>
              <a:t>Death of Talent</a:t>
            </a:r>
          </a:p>
        </p:txBody>
      </p:sp>
      <p:pic>
        <p:nvPicPr>
          <p:cNvPr id="13" name="Content Placeholder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3B70FDD-0338-4435-AF35-5179ADF28E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382" y="1925080"/>
            <a:ext cx="1264639" cy="1762064"/>
          </a:xfr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7B801F4-C53E-484D-813C-B16C2F40A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602" y="4335913"/>
            <a:ext cx="1486587" cy="1768071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20D422D5-4863-4F0A-B700-656116A5A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070" y="4289828"/>
            <a:ext cx="1583347" cy="1768071"/>
          </a:xfrm>
          <a:prstGeom prst="rect">
            <a:avLst/>
          </a:prstGeom>
        </p:spPr>
      </p:pic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AFF1D7A-F599-427F-95B0-1C51EA4FEA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377" y="1857498"/>
            <a:ext cx="1213283" cy="1763993"/>
          </a:xfrm>
          <a:prstGeom prst="rect">
            <a:avLst/>
          </a:prstGeom>
        </p:spPr>
      </p:pic>
      <p:pic>
        <p:nvPicPr>
          <p:cNvPr id="16" name="Picture 15" descr="A picture containing graphics, drawing&#10;&#10;Description automatically generated">
            <a:extLst>
              <a:ext uri="{FF2B5EF4-FFF2-40B4-BE49-F238E27FC236}">
                <a16:creationId xmlns:a16="http://schemas.microsoft.com/office/drawing/2014/main" id="{DE1FC36C-2688-480A-AE64-5DD97B1C70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71" y="2026182"/>
            <a:ext cx="1559859" cy="155985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5D3F530-77B1-4004-B82E-0E21287CDD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4558" y="4472247"/>
            <a:ext cx="1559859" cy="1495402"/>
          </a:xfrm>
          <a:prstGeom prst="rect">
            <a:avLst/>
          </a:prstGeom>
        </p:spPr>
      </p:pic>
      <p:pic>
        <p:nvPicPr>
          <p:cNvPr id="1028" name="Picture 4" descr="Image result for gothic coffin">
            <a:extLst>
              <a:ext uri="{FF2B5EF4-FFF2-40B4-BE49-F238E27FC236}">
                <a16:creationId xmlns:a16="http://schemas.microsoft.com/office/drawing/2014/main" id="{9EEFE343-1217-44D6-8370-63FD8F233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25" b="96563" l="10000" r="90000">
                        <a14:foregroundMark x1="33778" y1="4609" x2="18222" y2="38984"/>
                        <a14:foregroundMark x1="18222" y1="38984" x2="21444" y2="47734"/>
                        <a14:foregroundMark x1="32889" y1="3438" x2="43778" y2="3047"/>
                        <a14:foregroundMark x1="43778" y1="3047" x2="54778" y2="3281"/>
                        <a14:foregroundMark x1="54778" y1="3281" x2="64444" y2="5313"/>
                        <a14:foregroundMark x1="64444" y1="5313" x2="83000" y2="31094"/>
                        <a14:foregroundMark x1="83000" y1="31094" x2="82667" y2="35547"/>
                        <a14:foregroundMark x1="35778" y1="96953" x2="47222" y2="97031"/>
                        <a14:foregroundMark x1="47222" y1="97031" x2="68889" y2="95469"/>
                        <a14:foregroundMark x1="68889" y1="95469" x2="68889" y2="95469"/>
                        <a14:foregroundMark x1="24333" y1="18281" x2="28889" y2="11016"/>
                        <a14:foregroundMark x1="28889" y1="11016" x2="35667" y2="5156"/>
                        <a14:foregroundMark x1="35667" y1="5156" x2="57444" y2="3594"/>
                        <a14:foregroundMark x1="57444" y1="3594" x2="67667" y2="4453"/>
                        <a14:foregroundMark x1="67667" y1="4453" x2="83111" y2="32266"/>
                        <a14:foregroundMark x1="83111" y1="32266" x2="82333" y2="36797"/>
                        <a14:foregroundMark x1="37222" y1="96563" x2="51667" y2="96563"/>
                        <a14:foregroundMark x1="51667" y1="96563" x2="65667" y2="96016"/>
                        <a14:foregroundMark x1="34444" y1="6719" x2="44889" y2="6563"/>
                        <a14:foregroundMark x1="44889" y1="6563" x2="30222" y2="8281"/>
                        <a14:foregroundMark x1="30222" y1="8281" x2="40111" y2="7891"/>
                        <a14:foregroundMark x1="40111" y1="7891" x2="30556" y2="17500"/>
                        <a14:foregroundMark x1="30556" y1="17500" x2="27222" y2="24609"/>
                        <a14:foregroundMark x1="27222" y1="24609" x2="28111" y2="15078"/>
                        <a14:foregroundMark x1="28111" y1="15078" x2="21667" y2="20781"/>
                        <a14:foregroundMark x1="21667" y1="20781" x2="34778" y2="11250"/>
                        <a14:foregroundMark x1="34778" y1="11250" x2="29444" y2="20938"/>
                        <a14:foregroundMark x1="68000" y1="11797" x2="80000" y2="32500"/>
                        <a14:foregroundMark x1="80000" y1="32500" x2="79222" y2="36797"/>
                        <a14:foregroundMark x1="78444" y1="38281" x2="68778" y2="84766"/>
                        <a14:foregroundMark x1="68778" y1="84766" x2="64778" y2="91797"/>
                        <a14:foregroundMark x1="64778" y1="91797" x2="67111" y2="88672"/>
                        <a14:foregroundMark x1="70889" y1="67578" x2="66222" y2="87500"/>
                        <a14:foregroundMark x1="36333" y1="92578" x2="65556" y2="92734"/>
                        <a14:foregroundMark x1="35556" y1="92891" x2="21000" y2="35781"/>
                        <a14:foregroundMark x1="50556" y1="27187" x2="51222" y2="52422"/>
                        <a14:foregroundMark x1="43111" y1="31797" x2="68444" y2="31641"/>
                        <a14:foregroundMark x1="34778" y1="31797" x2="43333" y2="3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996" y="1355698"/>
            <a:ext cx="3429861" cy="487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4218514-1AF4-40D9-9C85-FA9D7A33000A}"/>
              </a:ext>
            </a:extLst>
          </p:cNvPr>
          <p:cNvSpPr txBox="1"/>
          <p:nvPr/>
        </p:nvSpPr>
        <p:spPr>
          <a:xfrm>
            <a:off x="1346749" y="4467149"/>
            <a:ext cx="3580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Dynamics 365 Human Resources</a:t>
            </a: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632A25BB-1A53-4C6B-A655-D660B67B6355}"/>
              </a:ext>
            </a:extLst>
          </p:cNvPr>
          <p:cNvSpPr txBox="1">
            <a:spLocks/>
          </p:cNvSpPr>
          <p:nvPr/>
        </p:nvSpPr>
        <p:spPr>
          <a:xfrm>
            <a:off x="838197" y="375111"/>
            <a:ext cx="3580292" cy="855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Re-born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37AB24-5F26-46BF-ACC6-D5833FEB6300}"/>
              </a:ext>
            </a:extLst>
          </p:cNvPr>
          <p:cNvGrpSpPr/>
          <p:nvPr/>
        </p:nvGrpSpPr>
        <p:grpSpPr>
          <a:xfrm>
            <a:off x="1137835" y="1148031"/>
            <a:ext cx="9916327" cy="4764396"/>
            <a:chOff x="1137835" y="1148031"/>
            <a:chExt cx="9916327" cy="476439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452A55A-EF8E-46D4-9A51-47254829815A}"/>
                </a:ext>
              </a:extLst>
            </p:cNvPr>
            <p:cNvGrpSpPr/>
            <p:nvPr/>
          </p:nvGrpSpPr>
          <p:grpSpPr>
            <a:xfrm>
              <a:off x="1137835" y="1148031"/>
              <a:ext cx="9916327" cy="4764396"/>
              <a:chOff x="1137837" y="1003258"/>
              <a:chExt cx="9916327" cy="4764396"/>
            </a:xfrm>
          </p:grpSpPr>
          <p:pic>
            <p:nvPicPr>
              <p:cNvPr id="11" name="Picture 10" descr="A close up of a person smiling for the camera&#10;&#10;Description automatically generated">
                <a:extLst>
                  <a:ext uri="{FF2B5EF4-FFF2-40B4-BE49-F238E27FC236}">
                    <a16:creationId xmlns:a16="http://schemas.microsoft.com/office/drawing/2014/main" id="{C56573AE-D0F8-40A3-AD5E-253C4E557B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338" r="1" b="15683"/>
              <a:stretch/>
            </p:blipFill>
            <p:spPr>
              <a:xfrm rot="21480000">
                <a:off x="1137837" y="1003258"/>
                <a:ext cx="9916327" cy="4764396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90500" cap="rnd">
                <a:solidFill>
                  <a:srgbClr val="FFFFFF"/>
                </a:solidFill>
              </a:ln>
              <a:effectLst>
                <a:outerShdw blurRad="50000" algn="tl" rotWithShape="0">
                  <a:srgbClr val="000000">
                    <a:alpha val="41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pic>
            <p:nvPicPr>
              <p:cNvPr id="12" name="Picture 11" descr="A picture containing graphics, drawing&#10;&#10;Description automatically generated">
                <a:extLst>
                  <a:ext uri="{FF2B5EF4-FFF2-40B4-BE49-F238E27FC236}">
                    <a16:creationId xmlns:a16="http://schemas.microsoft.com/office/drawing/2014/main" id="{87A12233-AD50-484E-8954-4901CA4AF4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417053">
                <a:off x="2720511" y="1239078"/>
                <a:ext cx="1061026" cy="1061026"/>
              </a:xfrm>
              <a:prstGeom prst="rect">
                <a:avLst/>
              </a:prstGeom>
            </p:spPr>
          </p:pic>
          <p:pic>
            <p:nvPicPr>
              <p:cNvPr id="14" name="Picture 4" descr="Image result for microsoft logo">
                <a:extLst>
                  <a:ext uri="{FF2B5EF4-FFF2-40B4-BE49-F238E27FC236}">
                    <a16:creationId xmlns:a16="http://schemas.microsoft.com/office/drawing/2014/main" id="{9EEB3F1F-9690-4C1F-A8B1-870A4E4621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62930" y="3743738"/>
                <a:ext cx="1007165" cy="10071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50" name="Picture 2" descr="Image result for linkedin talent hub logo">
              <a:extLst>
                <a:ext uri="{FF2B5EF4-FFF2-40B4-BE49-F238E27FC236}">
                  <a16:creationId xmlns:a16="http://schemas.microsoft.com/office/drawing/2014/main" id="{6696D371-11C9-4887-8C8A-D67C1E48C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09783">
              <a:off x="5909667" y="3055362"/>
              <a:ext cx="3838788" cy="1007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92924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1 -0.0037 L 0.01341 -0.00347 C 0.0293 -0.01019 0.00612 -0.00046 0.04792 -0.02963 C 0.05977 -0.03796 0.07318 -0.04398 0.08581 -0.04931 C 0.08841 -0.05046 0.09115 -0.05116 0.09388 -0.05232 C 0.10195 -0.05556 0.10117 -0.05579 0.11003 -0.05833 C 0.11758 -0.06065 0.12083 -0.06088 0.12839 -0.06204 C 0.13529 -0.06134 0.14232 -0.06111 0.14922 -0.05995 C 0.15169 -0.05949 0.15404 -0.05764 0.15651 -0.05695 C 0.15872 -0.05602 0.16107 -0.05579 0.16328 -0.05532 C 0.16484 -0.0544 0.16641 -0.05324 0.16797 -0.05232 C 0.1737 -0.04907 0.1737 -0.04977 0.17904 -0.0463 C 0.18503 -0.04213 0.18073 -0.04398 0.18542 -0.04236 C 0.18802 -0.04051 0.19037 -0.03681 0.1931 -0.03634 C 0.19948 -0.03542 0.19622 -0.03611 0.20287 -0.03403 C 0.21133 -0.03472 0.21966 -0.03472 0.228 -0.03565 C 0.2306 -0.03588 0.2332 -0.03704 0.23568 -0.03796 C 0.23737 -0.03843 0.23919 -0.03889 0.24089 -0.03935 C 0.24154 -0.03958 0.24219 -0.04005 0.24297 -0.04028 C 0.24648 -0.04051 0.25 -0.04074 0.25365 -0.04097 L 0.28594 -0.04236 C 0.28646 -0.04259 0.28685 -0.04306 0.28724 -0.04329 C 0.29362 -0.04607 0.30013 -0.04352 0.3069 -0.04329 L 0.30807 -0.04167 L 0.30221 -0.04028 " pathEditMode="relative" rAng="0" ptsTypes="AAAAAAAAAAAAAAAAAAAAAAA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27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18 -0.03171 L -0.02318 -0.03171 C -0.02513 -0.03241 -0.02708 -0.03195 -0.02878 -0.03334 C -0.02995 -0.03426 -0.0306 -0.03611 -0.03138 -0.03796 C -0.0431 -0.06505 -0.03685 -0.06088 -0.04414 -0.06505 C -0.04453 -0.06597 -0.04505 -0.06667 -0.04544 -0.06736 C -0.0457 -0.06806 -0.04583 -0.06921 -0.04622 -0.06968 C -0.04662 -0.07014 -0.04714 -0.07014 -0.04753 -0.07037 C -0.04844 -0.0713 -0.04935 -0.07222 -0.05013 -0.07338 C -0.05052 -0.07431 -0.05104 -0.075 -0.05143 -0.0757 C -0.05169 -0.07639 -0.05182 -0.07732 -0.05221 -0.07801 C -0.05287 -0.07894 -0.05365 -0.07963 -0.0543 -0.08033 C -0.05547 -0.08287 -0.05599 -0.08426 -0.05729 -0.08634 C -0.0582 -0.08773 -0.0599 -0.08982 -0.06081 -0.09167 C -0.0625 -0.09584 -0.06185 -0.09746 -0.06497 -0.1007 C -0.06602 -0.10185 -0.06797 -0.10371 -0.06888 -0.10533 C -0.07057 -0.10834 -0.06953 -0.1081 -0.07136 -0.11065 C -0.07201 -0.11158 -0.07279 -0.11204 -0.07357 -0.11296 C -0.07448 -0.11505 -0.07513 -0.11829 -0.07656 -0.11968 C -0.0793 -0.12269 -0.078 -0.12107 -0.08034 -0.12431 C -0.08073 -0.12593 -0.08099 -0.12801 -0.08164 -0.1294 C -0.08216 -0.13056 -0.0832 -0.13079 -0.08372 -0.13171 C -0.08464 -0.1331 -0.08503 -0.13496 -0.08594 -0.13634 C -0.08685 -0.13773 -0.08802 -0.13866 -0.08893 -0.14005 C -0.08984 -0.14167 -0.09206 -0.14792 -0.09271 -0.14931 C -0.09336 -0.15046 -0.09414 -0.15162 -0.09479 -0.15301 C -0.09531 -0.15394 -0.0957 -0.15509 -0.09609 -0.15602 C -0.09688 -0.15764 -0.09792 -0.1588 -0.0987 -0.16065 C -0.10026 -0.16435 -0.09935 -0.16296 -0.10117 -0.16505 C -0.10313 -0.16991 -0.10091 -0.16505 -0.10339 -0.16898 C -0.10508 -0.17153 -0.1069 -0.1757 -0.10886 -0.17801 C -0.10925 -0.17847 -0.10977 -0.17847 -0.11016 -0.17871 C -0.11068 -0.17917 -0.11107 -0.17963 -0.11146 -0.18033 C -0.11198 -0.18102 -0.11224 -0.18195 -0.11276 -0.18241 C -0.11328 -0.1831 -0.11393 -0.1831 -0.11445 -0.18334 C -0.11484 -0.1838 -0.11524 -0.18449 -0.11576 -0.18472 C -0.11745 -0.18634 -0.11888 -0.18681 -0.12083 -0.18773 C -0.12122 -0.18796 -0.12175 -0.18843 -0.12214 -0.18866 C -0.12266 -0.18935 -0.12318 -0.19028 -0.12383 -0.19074 C -0.12448 -0.19144 -0.12526 -0.19167 -0.12591 -0.19236 C -0.12761 -0.19421 -0.12695 -0.19491 -0.12813 -0.19769 C -0.12839 -0.19861 -0.12891 -0.19908 -0.1293 -0.2 C -0.13216 -0.20996 -0.12826 -0.19722 -0.13151 -0.2044 C -0.13177 -0.20509 -0.13164 -0.20625 -0.1319 -0.20671 C -0.13242 -0.20764 -0.13307 -0.20764 -0.13359 -0.20834 C -0.13425 -0.20903 -0.13477 -0.20972 -0.13529 -0.21042 C -0.13568 -0.21111 -0.1362 -0.21134 -0.13659 -0.21204 C -0.1375 -0.21343 -0.13828 -0.21505 -0.13919 -0.21667 C -0.13958 -0.21736 -0.13997 -0.21829 -0.1405 -0.21875 C -0.14089 -0.21945 -0.14128 -0.21968 -0.14167 -0.22037 C -0.14258 -0.22176 -0.14323 -0.22361 -0.14427 -0.225 C -0.14609 -0.22709 -0.14518 -0.2257 -0.14688 -0.22871 C -0.14818 -0.23588 -0.14544 -0.22269 -0.14987 -0.23542 C -0.15365 -0.24699 -0.15117 -0.23889 -0.15365 -0.24838 C -0.15391 -0.24931 -0.15417 -0.25046 -0.15456 -0.25139 C -0.15521 -0.25347 -0.15664 -0.25741 -0.15664 -0.25741 C -0.15677 -0.25857 -0.15677 -0.25949 -0.15703 -0.26042 C -0.15742 -0.26134 -0.15794 -0.26204 -0.15833 -0.26273 C -0.15938 -0.26505 -0.16029 -0.26736 -0.16133 -0.26968 C -0.16289 -0.27338 -0.16185 -0.27222 -0.16393 -0.27338 C -0.16497 -0.2794 -0.16328 -0.27246 -0.16563 -0.27639 C -0.16589 -0.27709 -0.16576 -0.27801 -0.16602 -0.27871 C -0.16641 -0.27963 -0.16693 -0.28009 -0.16732 -0.28102 C -0.16771 -0.28195 -0.1681 -0.2831 -0.16862 -0.28403 C -0.16888 -0.28472 -0.1694 -0.28496 -0.16979 -0.28542 C -0.17109 -0.2875 -0.17331 -0.29144 -0.17331 -0.29144 C -0.17344 -0.29236 -0.17344 -0.29306 -0.1737 -0.29375 C -0.17461 -0.2963 -0.175 -0.29584 -0.17617 -0.29769 C -0.17761 -0.29977 -0.17721 -0.3 -0.17878 -0.30139 C -0.18073 -0.30301 -0.17956 -0.30093 -0.18138 -0.30371 C -0.18177 -0.3044 -0.18216 -0.30533 -0.18268 -0.30602 C -0.18346 -0.30695 -0.18516 -0.30903 -0.18516 -0.30903 C -0.18529 -0.30972 -0.18529 -0.31065 -0.18555 -0.31134 C -0.18594 -0.31181 -0.18646 -0.31158 -0.18685 -0.31204 C -0.18737 -0.3125 -0.18776 -0.31343 -0.18815 -0.31435 C -0.1888 -0.31574 -0.18906 -0.31783 -0.18984 -0.31875 L -0.19245 -0.32176 C -0.19284 -0.32246 -0.19323 -0.32315 -0.19375 -0.32338 C -0.19531 -0.32408 -0.19596 -0.32431 -0.19753 -0.3257 C -0.19805 -0.32593 -0.19844 -0.32662 -0.19883 -0.32709 C -0.19909 -0.32732 -0.19935 -0.32755 -0.19961 -0.32778 " pathEditMode="relative" ptsTypes="AAAAAAAAAAAAAAAAAAAAAAAAAAAAAAAAAAAAAAAAAAAAAAAAAAAAAAAAAAAAAAAAAAAAAAAAAAAAAAAAA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62 -0.02061 L -0.01862 -0.02061 L -0.04726 -0.02223 C -0.04818 -0.02223 -0.04922 -0.02269 -0.05026 -0.02292 C -0.05195 -0.02338 -0.05364 -0.02408 -0.05534 -0.02431 C -0.05664 -0.02477 -0.05794 -0.025 -0.05911 -0.02524 L -0.07278 -0.02825 C -0.07318 -0.02848 -0.0737 -0.02871 -0.07409 -0.02894 C -0.07461 -0.02917 -0.07526 -0.0294 -0.07578 -0.02963 C -0.07747 -0.03079 -0.0793 -0.03195 -0.08086 -0.03357 C -0.08151 -0.03403 -0.08203 -0.0345 -0.08255 -0.03496 C -0.08359 -0.03588 -0.0845 -0.03727 -0.08555 -0.03797 C -0.08633 -0.03866 -0.08724 -0.03843 -0.08815 -0.03889 C -0.0944 -0.04144 -0.08776 -0.03959 -0.09453 -0.04098 C -0.09492 -0.04144 -0.09544 -0.04144 -0.09583 -0.0419 C -0.09635 -0.04237 -0.09687 -0.04306 -0.09752 -0.04329 C -0.09818 -0.04375 -0.09896 -0.04375 -0.09961 -0.04399 C -0.10299 -0.04375 -0.10651 -0.04375 -0.10989 -0.04329 C -0.11068 -0.04329 -0.11159 -0.04283 -0.11237 -0.0426 C -0.11484 -0.04213 -0.11732 -0.04167 -0.11966 -0.04098 C -0.12487 -0.03797 -0.1194 -0.04075 -0.12734 -0.03889 C -0.12864 -0.03843 -0.12982 -0.0375 -0.13112 -0.03727 C -0.13372 -0.03681 -0.13633 -0.03681 -0.1388 -0.03658 C -0.14401 -0.03357 -0.13867 -0.03635 -0.14648 -0.03426 C -0.14778 -0.03403 -0.14909 -0.03311 -0.15039 -0.03264 C -0.15208 -0.03218 -0.15377 -0.03172 -0.15547 -0.03125 C -0.15612 -0.03102 -0.1569 -0.03056 -0.15755 -0.03056 C -0.1612 -0.02963 -0.16823 -0.02825 -0.16823 -0.02825 C -0.17448 -0.025 -0.16849 -0.02801 -0.17331 -0.02593 C -0.17448 -0.02547 -0.17565 -0.02477 -0.17682 -0.02431 C -0.17877 -0.02385 -0.18268 -0.02292 -0.18268 -0.02292 C -0.18659 -0.01945 -0.18177 -0.02338 -0.18737 -0.02061 C -0.18802 -0.02037 -0.18854 -0.01945 -0.18906 -0.01922 C -0.1914 -0.01806 -0.19375 -0.01783 -0.19596 -0.0169 C -0.19805 -0.01598 -0.19805 -0.01598 -0.20065 -0.01459 C -0.20104 -0.01436 -0.20143 -0.01389 -0.20195 -0.01389 C -0.20286 -0.01343 -0.2039 -0.0132 -0.20495 -0.01297 C -0.20911 -0.00926 -0.20377 -0.01366 -0.20872 -0.01088 C -0.21367 -0.00787 -0.20625 -0.01042 -0.21341 -0.00857 C -0.21849 -0.00487 -0.21211 -0.00903 -0.21849 -0.00625 C -0.21927 -0.00579 -0.21992 -0.0051 -0.2207 -0.00463 C -0.22265 -0.00394 -0.22656 -0.00325 -0.22656 -0.00325 C -0.22734 -0.00278 -0.22799 -0.00209 -0.22877 -0.00162 C -0.22943 -0.00139 -0.23021 -0.00116 -0.23086 -0.00093 C -0.23203 -0.00047 -0.2332 4.44444E-6 -0.23424 0.00069 C -0.23476 0.00069 -0.23515 0.00115 -0.23555 0.00138 C -0.2375 0.00185 -0.23958 0.00185 -0.24153 0.00208 C -0.24648 0.00439 -0.23919 0.00069 -0.24531 0.00509 C -0.24609 0.00555 -0.24674 0.00555 -0.24752 0.00578 C -0.24791 0.00648 -0.24831 0.00694 -0.24883 0.0074 C -0.24961 0.0081 -0.25143 0.00856 -0.25221 0.00902 C -0.25521 0.0125 -0.25143 0.00833 -0.2556 0.01111 C -0.25612 0.01157 -0.25638 0.01226 -0.2569 0.01273 C -0.25924 0.01458 -0.25924 0.01388 -0.26159 0.01504 C -0.26263 0.0155 -0.26354 0.01597 -0.26458 0.01643 C -0.26497 0.01666 -0.26536 0.01713 -0.26588 0.01736 C -0.26836 0.01782 -0.27096 0.01828 -0.27344 0.01875 C -0.27409 0.01898 -0.27461 0.01921 -0.27526 0.01944 C -0.27617 0.0199 -0.27721 0.0206 -0.27812 0.02106 C -0.2806 0.02199 -0.28359 0.02222 -0.28581 0.02245 C -0.28685 0.02314 -0.28789 0.02338 -0.2888 0.02407 C -0.28958 0.02453 -0.29023 0.02523 -0.29101 0.02569 C -0.29193 0.02615 -0.29297 0.02662 -0.29401 0.02708 C -0.2944 0.02731 -0.29479 0.02777 -0.29518 0.02777 C -0.29635 0.02824 -0.29752 0.02847 -0.2987 0.0287 C -0.30117 0.03148 -0.2987 0.02916 -0.30286 0.03078 C -0.30377 0.03125 -0.30456 0.03217 -0.30547 0.0324 C -0.30989 0.0331 -0.31432 0.03287 -0.31862 0.0331 C -0.31953 0.03333 -0.32031 0.03402 -0.32122 0.03402 C -0.32773 0.03402 -0.32773 0.03379 -0.33229 0.0324 C -0.33281 0.03194 -0.33346 0.03125 -0.33398 0.03078 C -0.33437 0.03055 -0.33489 0.03055 -0.33528 0.03009 C -0.33568 0.02963 -0.33607 0.02893 -0.33659 0.0287 C -0.33737 0.028 -0.33906 0.02708 -0.33906 0.02708 L -0.34166 0.02407 C -0.34492 0.02013 -0.34245 0.02245 -0.35013 0.02245 " pathEditMode="relative" ptsTypes="AAAAAAAAAAAAAAAAAAAAAAAAAAAAAAAAAAAAAAAAAAAAAAAAAAAAAAAAAAAAAAAAAAAAAAAAAAAA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2DCCAB9-FB83-4484-ABB1-CB8F0455E233}"/>
              </a:ext>
            </a:extLst>
          </p:cNvPr>
          <p:cNvGrpSpPr/>
          <p:nvPr/>
        </p:nvGrpSpPr>
        <p:grpSpPr>
          <a:xfrm>
            <a:off x="488873" y="408669"/>
            <a:ext cx="11214254" cy="5500089"/>
            <a:chOff x="488873" y="678956"/>
            <a:chExt cx="11214254" cy="5500089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F15CA835-C33B-4282-B122-26B617671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8873" y="678956"/>
              <a:ext cx="11214254" cy="5500089"/>
            </a:xfrm>
            <a:prstGeom prst="rect">
              <a:avLst/>
            </a:prstGeom>
          </p:spPr>
        </p:pic>
        <p:pic>
          <p:nvPicPr>
            <p:cNvPr id="4" name="Picture 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901EB425-4E8A-4084-8D4D-88AE93DEEE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3" t="685" r="5035" b="-1"/>
            <a:stretch/>
          </p:blipFill>
          <p:spPr>
            <a:xfrm>
              <a:off x="919777" y="1522208"/>
              <a:ext cx="2604247" cy="892886"/>
            </a:xfrm>
            <a:prstGeom prst="rect">
              <a:avLst/>
            </a:prstGeom>
            <a:solidFill>
              <a:srgbClr val="F3F2F1"/>
            </a:solidFill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9BE3643-7686-4A4B-A37C-1EF1A39DA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0207" y="2955131"/>
            <a:ext cx="2959678" cy="947738"/>
          </a:xfrm>
        </p:spPr>
        <p:txBody>
          <a:bodyPr/>
          <a:lstStyle/>
          <a:p>
            <a:r>
              <a:rPr lang="en-GB" b="1" dirty="0">
                <a:solidFill>
                  <a:srgbClr val="262262"/>
                </a:solidFill>
              </a:rPr>
              <a:t>Top features</a:t>
            </a:r>
          </a:p>
        </p:txBody>
      </p:sp>
    </p:spTree>
    <p:extLst>
      <p:ext uri="{BB962C8B-B14F-4D97-AF65-F5344CB8AC3E}">
        <p14:creationId xmlns:p14="http://schemas.microsoft.com/office/powerpoint/2010/main" val="847909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4B99902-D20E-4351-B2FA-1F53EA1C2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9456" y="2122703"/>
            <a:ext cx="7233088" cy="2612594"/>
          </a:xfrm>
        </p:spPr>
        <p:txBody>
          <a:bodyPr/>
          <a:lstStyle/>
          <a:p>
            <a:pPr algn="ctr"/>
            <a:r>
              <a:rPr lang="en-GB" dirty="0"/>
              <a:t>Company overview</a:t>
            </a:r>
          </a:p>
        </p:txBody>
      </p:sp>
    </p:spTree>
    <p:extLst>
      <p:ext uri="{BB962C8B-B14F-4D97-AF65-F5344CB8AC3E}">
        <p14:creationId xmlns:p14="http://schemas.microsoft.com/office/powerpoint/2010/main" val="3293491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2C8AA9B-33E9-40A7-BB36-1ABFF9F10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51" y="175256"/>
            <a:ext cx="10944497" cy="579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59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D6B75BDA-E4F0-45EE-B105-5D4BA8A5080C}"/>
              </a:ext>
            </a:extLst>
          </p:cNvPr>
          <p:cNvGrpSpPr/>
          <p:nvPr/>
        </p:nvGrpSpPr>
        <p:grpSpPr>
          <a:xfrm>
            <a:off x="922063" y="1077340"/>
            <a:ext cx="10347873" cy="4607618"/>
            <a:chOff x="1539175" y="440917"/>
            <a:chExt cx="10349340" cy="4608271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73C72E21-4422-4A68-B622-ED9D9BC6F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175" y="440917"/>
              <a:ext cx="5122043" cy="4608271"/>
            </a:xfrm>
            <a:prstGeom prst="rect">
              <a:avLst/>
            </a:prstGeom>
          </p:spPr>
        </p:pic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2DA3E289-6CEE-4D29-903F-3218B959E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96833" y="440917"/>
              <a:ext cx="5091682" cy="460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0645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4D50DE4-0F13-40AC-867F-CE5C77852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983" y="779279"/>
            <a:ext cx="9006033" cy="492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80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7AE91C0-4E2B-4345-9B22-73F0E6ABD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693" y="532848"/>
            <a:ext cx="10236613" cy="534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06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4B99902-D20E-4351-B2FA-1F53EA1C2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8485" y="2373086"/>
            <a:ext cx="9575032" cy="2111829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Onboarding, transition and offboarding</a:t>
            </a:r>
          </a:p>
        </p:txBody>
      </p:sp>
    </p:spTree>
    <p:extLst>
      <p:ext uri="{BB962C8B-B14F-4D97-AF65-F5344CB8AC3E}">
        <p14:creationId xmlns:p14="http://schemas.microsoft.com/office/powerpoint/2010/main" val="2117458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8C41D39-5447-4952-84F9-552158971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57" y="1533596"/>
            <a:ext cx="10392885" cy="379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42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 descr="Et bilde som inneholder skjermbilde, datamaskin&#10;&#10;Automatisk generert beskrivelse">
            <a:extLst>
              <a:ext uri="{FF2B5EF4-FFF2-40B4-BE49-F238E27FC236}">
                <a16:creationId xmlns:a16="http://schemas.microsoft.com/office/drawing/2014/main" id="{0C9A1B73-DE64-4038-B6C7-2EF3E3206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41" y="1099953"/>
            <a:ext cx="9813917" cy="441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0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966A8CB5-E937-44EB-AED1-52B7E580D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47" y="1338203"/>
            <a:ext cx="10354032" cy="395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69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4B99902-D20E-4351-B2FA-1F53EA1C2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1042" y="2901042"/>
            <a:ext cx="4789915" cy="1055915"/>
          </a:xfrm>
        </p:spPr>
        <p:txBody>
          <a:bodyPr>
            <a:normAutofit fontScale="90000"/>
          </a:bodyPr>
          <a:lstStyle/>
          <a:p>
            <a:r>
              <a:rPr lang="en-GB" dirty="0"/>
              <a:t>Self Service</a:t>
            </a:r>
          </a:p>
        </p:txBody>
      </p:sp>
    </p:spTree>
    <p:extLst>
      <p:ext uri="{BB962C8B-B14F-4D97-AF65-F5344CB8AC3E}">
        <p14:creationId xmlns:p14="http://schemas.microsoft.com/office/powerpoint/2010/main" val="1875242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197081E-9CDC-4D6A-A9C0-BACDD043B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136" y="1008688"/>
            <a:ext cx="8389727" cy="444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16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1D8AAF72-BA22-4F43-AF0B-276983275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830" y="619327"/>
            <a:ext cx="9202339" cy="507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4B99902-D20E-4351-B2FA-1F53EA1C2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790" y="2839654"/>
            <a:ext cx="9282420" cy="1178691"/>
          </a:xfrm>
        </p:spPr>
        <p:txBody>
          <a:bodyPr>
            <a:normAutofit fontScale="90000"/>
          </a:bodyPr>
          <a:lstStyle/>
          <a:p>
            <a:r>
              <a:rPr lang="en-GB" dirty="0"/>
              <a:t>Employee development</a:t>
            </a:r>
          </a:p>
        </p:txBody>
      </p:sp>
    </p:spTree>
    <p:extLst>
      <p:ext uri="{BB962C8B-B14F-4D97-AF65-F5344CB8AC3E}">
        <p14:creationId xmlns:p14="http://schemas.microsoft.com/office/powerpoint/2010/main" val="2266964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id="{24EF2CF0-E87C-4CD3-B2CF-B7C288EB2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053" y="136946"/>
            <a:ext cx="5833111" cy="5883306"/>
          </a:xfrm>
          <a:prstGeom prst="rect">
            <a:avLst/>
          </a:prstGeom>
        </p:spPr>
      </p:pic>
      <p:pic>
        <p:nvPicPr>
          <p:cNvPr id="6" name="Bilde 5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id="{A7FA75A6-FBEC-4A89-8643-6FF593B8C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562" y="323400"/>
            <a:ext cx="2543676" cy="558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48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id="{61127750-1C68-4C2F-BDEF-0187369EE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413" y="478225"/>
            <a:ext cx="9143173" cy="537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21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id="{62DE034E-000A-4A20-A104-E0C69856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106" y="684937"/>
            <a:ext cx="4386778" cy="5022603"/>
          </a:xfrm>
          <a:prstGeom prst="rect">
            <a:avLst/>
          </a:prstGeom>
        </p:spPr>
      </p:pic>
      <p:pic>
        <p:nvPicPr>
          <p:cNvPr id="9" name="Bilde 8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id="{5776CC9F-F13A-4F76-9793-144686C7F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6" y="1527578"/>
            <a:ext cx="4908667" cy="359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66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jermbilde, bærbar PC, innendørs&#10;&#10;Beskrivelse som er generert med høy visshet">
            <a:extLst>
              <a:ext uri="{FF2B5EF4-FFF2-40B4-BE49-F238E27FC236}">
                <a16:creationId xmlns:a16="http://schemas.microsoft.com/office/drawing/2014/main" id="{AEAF5017-F16A-4754-BB7D-321C0E72E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06" y="220087"/>
            <a:ext cx="6086587" cy="57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11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62280E6-96AD-4097-B012-23A0FFFFD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55" y="215844"/>
            <a:ext cx="8675089" cy="57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096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998A54B-E54B-4D87-A27D-AE53CA22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84" y="1168388"/>
            <a:ext cx="10171032" cy="385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3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56756F1-8C68-4E65-8548-09BF5E268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463" y="1411918"/>
            <a:ext cx="10119073" cy="366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24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4B99902-D20E-4351-B2FA-1F53EA1C2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8146" y="2744303"/>
            <a:ext cx="8315707" cy="1369394"/>
          </a:xfrm>
        </p:spPr>
        <p:txBody>
          <a:bodyPr/>
          <a:lstStyle/>
          <a:p>
            <a:r>
              <a:rPr lang="en-GB" dirty="0"/>
              <a:t>News in wave 1 ‘20</a:t>
            </a:r>
          </a:p>
        </p:txBody>
      </p:sp>
    </p:spTree>
    <p:extLst>
      <p:ext uri="{BB962C8B-B14F-4D97-AF65-F5344CB8AC3E}">
        <p14:creationId xmlns:p14="http://schemas.microsoft.com/office/powerpoint/2010/main" val="18008398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7D90166F-006E-446E-B66A-5F46C5ADFC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" t="18160" r="2570" b="8356"/>
          <a:stretch/>
        </p:blipFill>
        <p:spPr>
          <a:xfrm>
            <a:off x="2441985" y="2355424"/>
            <a:ext cx="7421705" cy="280283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23D4B4C-861C-4CAE-92F7-999A6863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CDS – September 2020</a:t>
            </a:r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6" name="3D Model 5" descr="Fireworks 2">
                <a:extLst>
                  <a:ext uri="{FF2B5EF4-FFF2-40B4-BE49-F238E27FC236}">
                    <a16:creationId xmlns:a16="http://schemas.microsoft.com/office/drawing/2014/main" id="{647939F9-B06F-413F-905A-9B1E94015F6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9955" y="2511287"/>
              <a:ext cx="2078355" cy="2802835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078355" cy="2802835"/>
                    </a:xfrm>
                    <a:prstGeom prst="rect">
                      <a:avLst/>
                    </a:prstGeom>
                  </am3d:spPr>
                  <am3d:camera>
                    <am3d:pos x="0" y="0" z="5972662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1106450" d="1000000"/>
                    <am3d:preTrans dx="1115290" dy="-1798104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39551" ay="155500" az="58605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6164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6" name="3D Model 5" descr="Fireworks 2">
                <a:extLst>
                  <a:ext uri="{FF2B5EF4-FFF2-40B4-BE49-F238E27FC236}">
                    <a16:creationId xmlns:a16="http://schemas.microsoft.com/office/drawing/2014/main" id="{647939F9-B06F-413F-905A-9B1E94015F6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9955" y="2511287"/>
                <a:ext cx="2078355" cy="28028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7" name="3D Model 6" descr="Fireworks 2">
                <a:extLst>
                  <a:ext uri="{FF2B5EF4-FFF2-40B4-BE49-F238E27FC236}">
                    <a16:creationId xmlns:a16="http://schemas.microsoft.com/office/drawing/2014/main" id="{CE73DE29-1A53-42CB-A59F-25B84D1EA03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977365" y="2511286"/>
              <a:ext cx="2078355" cy="2802835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078355" cy="2802835"/>
                    </a:xfrm>
                    <a:prstGeom prst="rect">
                      <a:avLst/>
                    </a:prstGeom>
                  </am3d:spPr>
                  <am3d:camera>
                    <am3d:pos x="0" y="0" z="5972662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1106450" d="1000000"/>
                    <am3d:preTrans dx="1115290" dy="-1798104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239551" ay="155500" az="58605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6164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7" name="3D Model 6" descr="Fireworks 2">
                <a:extLst>
                  <a:ext uri="{FF2B5EF4-FFF2-40B4-BE49-F238E27FC236}">
                    <a16:creationId xmlns:a16="http://schemas.microsoft.com/office/drawing/2014/main" id="{CE73DE29-1A53-42CB-A59F-25B84D1EA03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77365" y="2511286"/>
                <a:ext cx="2078355" cy="280283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3594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3D4B4C-861C-4CAE-92F7-999A6863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Leave and Absence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07A9A9-768E-4579-9323-353E90CFB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leave rules to meet company and regulatory policies</a:t>
            </a:r>
          </a:p>
          <a:p>
            <a:r>
              <a:rPr lang="en-GB" dirty="0"/>
              <a:t>Enhanced benefit plan configuration</a:t>
            </a:r>
          </a:p>
          <a:p>
            <a:r>
              <a:rPr lang="en-GB" dirty="0"/>
              <a:t>Flex credit programs</a:t>
            </a:r>
          </a:p>
          <a:p>
            <a:r>
              <a:rPr lang="en-GB" dirty="0"/>
              <a:t>Leave calendar views</a:t>
            </a:r>
          </a:p>
          <a:p>
            <a:r>
              <a:rPr lang="en-GB" dirty="0"/>
              <a:t>Suspend leave for employees meeting certain criteria</a:t>
            </a:r>
          </a:p>
          <a:p>
            <a:r>
              <a:rPr lang="en-GB" dirty="0"/>
              <a:t>Allow employees to buy and sell leave</a:t>
            </a:r>
          </a:p>
          <a:p>
            <a:r>
              <a:rPr lang="en-GB" dirty="0"/>
              <a:t>Enable an absence manager to manage leave</a:t>
            </a:r>
          </a:p>
          <a:p>
            <a:r>
              <a:rPr lang="en-GB" dirty="0"/>
              <a:t>Manage employee sick leave</a:t>
            </a:r>
          </a:p>
        </p:txBody>
      </p:sp>
    </p:spTree>
    <p:extLst>
      <p:ext uri="{BB962C8B-B14F-4D97-AF65-F5344CB8AC3E}">
        <p14:creationId xmlns:p14="http://schemas.microsoft.com/office/powerpoint/2010/main" val="1384842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3D4B4C-861C-4CAE-92F7-999A6863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Benefit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60548-FB5C-48D7-86C9-C8A567811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599" y="1961147"/>
            <a:ext cx="9890301" cy="3444571"/>
          </a:xfrm>
        </p:spPr>
        <p:txBody>
          <a:bodyPr/>
          <a:lstStyle/>
          <a:p>
            <a:r>
              <a:rPr lang="en-GB" dirty="0"/>
              <a:t>Enhanced benefit plan configuration</a:t>
            </a:r>
          </a:p>
          <a:p>
            <a:r>
              <a:rPr lang="en-GB" dirty="0"/>
              <a:t>Enhanced worker benefit inquiry</a:t>
            </a:r>
          </a:p>
          <a:p>
            <a:r>
              <a:rPr lang="en-GB" dirty="0"/>
              <a:t>Online benefit enrolment</a:t>
            </a:r>
          </a:p>
        </p:txBody>
      </p:sp>
    </p:spTree>
    <p:extLst>
      <p:ext uri="{BB962C8B-B14F-4D97-AF65-F5344CB8AC3E}">
        <p14:creationId xmlns:p14="http://schemas.microsoft.com/office/powerpoint/2010/main" val="1488977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4B99902-D20E-4351-B2FA-1F53EA1C2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661" y="2744303"/>
            <a:ext cx="3440678" cy="1369394"/>
          </a:xfrm>
        </p:spPr>
        <p:txBody>
          <a:bodyPr/>
          <a:lstStyle/>
          <a:p>
            <a:r>
              <a:rPr lang="en-GB" dirty="0"/>
              <a:t>Licence</a:t>
            </a:r>
          </a:p>
        </p:txBody>
      </p:sp>
    </p:spTree>
    <p:extLst>
      <p:ext uri="{BB962C8B-B14F-4D97-AF65-F5344CB8AC3E}">
        <p14:creationId xmlns:p14="http://schemas.microsoft.com/office/powerpoint/2010/main" val="3547888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3F6518B7-477E-4BDF-89BA-0E6A438B2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04" y="883841"/>
            <a:ext cx="11950700" cy="1941990"/>
          </a:xfrm>
          <a:prstGeom prst="rect">
            <a:avLst/>
          </a:prstGeom>
          <a:noFill/>
        </p:spPr>
      </p:pic>
      <p:pic>
        <p:nvPicPr>
          <p:cNvPr id="8" name="Picture 7" descr="A picture containing flower, bird&#10;&#10;Description automatically generated">
            <a:extLst>
              <a:ext uri="{FF2B5EF4-FFF2-40B4-BE49-F238E27FC236}">
                <a16:creationId xmlns:a16="http://schemas.microsoft.com/office/drawing/2014/main" id="{4064B716-7A73-406F-BC97-EE40C9A729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0" b="28209"/>
          <a:stretch/>
        </p:blipFill>
        <p:spPr>
          <a:xfrm>
            <a:off x="4190986" y="3297219"/>
            <a:ext cx="3810028" cy="267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09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4B99902-D20E-4351-B2FA-1F53EA1C2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8501" y="2546876"/>
            <a:ext cx="4014998" cy="1369394"/>
          </a:xfrm>
        </p:spPr>
        <p:txBody>
          <a:bodyPr>
            <a:normAutofit fontScale="90000"/>
          </a:bodyPr>
          <a:lstStyle/>
          <a:p>
            <a:r>
              <a:rPr lang="en-GB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290597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066FCB-F515-4925-AE93-169BBF460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63" y="-294399"/>
            <a:ext cx="11031075" cy="7357727"/>
          </a:xfrm>
          <a:prstGeom prst="rect">
            <a:avLst/>
          </a:prstGeom>
        </p:spPr>
      </p:pic>
      <p:sp>
        <p:nvSpPr>
          <p:cNvPr id="12" name="Rectangle 174">
            <a:extLst>
              <a:ext uri="{FF2B5EF4-FFF2-40B4-BE49-F238E27FC236}">
                <a16:creationId xmlns:a16="http://schemas.microsoft.com/office/drawing/2014/main" id="{318D40D8-D89A-4F6F-A7E0-C320B665C30A}"/>
              </a:ext>
            </a:extLst>
          </p:cNvPr>
          <p:cNvSpPr/>
          <p:nvPr/>
        </p:nvSpPr>
        <p:spPr>
          <a:xfrm rot="13550656">
            <a:off x="-312721" y="6731750"/>
            <a:ext cx="5493098" cy="602254"/>
          </a:xfrm>
          <a:custGeom>
            <a:avLst/>
            <a:gdLst>
              <a:gd name="connsiteX0" fmla="*/ 0 w 5493098"/>
              <a:gd name="connsiteY0" fmla="*/ 0 h 919502"/>
              <a:gd name="connsiteX1" fmla="*/ 5493098 w 5493098"/>
              <a:gd name="connsiteY1" fmla="*/ 0 h 919502"/>
              <a:gd name="connsiteX2" fmla="*/ 5493098 w 5493098"/>
              <a:gd name="connsiteY2" fmla="*/ 919502 h 919502"/>
              <a:gd name="connsiteX3" fmla="*/ 0 w 5493098"/>
              <a:gd name="connsiteY3" fmla="*/ 919502 h 919502"/>
              <a:gd name="connsiteX4" fmla="*/ 0 w 5493098"/>
              <a:gd name="connsiteY4" fmla="*/ 0 h 919502"/>
              <a:gd name="connsiteX0" fmla="*/ 0 w 5493098"/>
              <a:gd name="connsiteY0" fmla="*/ 0 h 921930"/>
              <a:gd name="connsiteX1" fmla="*/ 5493098 w 5493098"/>
              <a:gd name="connsiteY1" fmla="*/ 0 h 921930"/>
              <a:gd name="connsiteX2" fmla="*/ 5493098 w 5493098"/>
              <a:gd name="connsiteY2" fmla="*/ 919502 h 921930"/>
              <a:gd name="connsiteX3" fmla="*/ 4652512 w 5493098"/>
              <a:gd name="connsiteY3" fmla="*/ 921930 h 921930"/>
              <a:gd name="connsiteX4" fmla="*/ 0 w 5493098"/>
              <a:gd name="connsiteY4" fmla="*/ 919502 h 921930"/>
              <a:gd name="connsiteX5" fmla="*/ 0 w 5493098"/>
              <a:gd name="connsiteY5" fmla="*/ 0 h 921930"/>
              <a:gd name="connsiteX0" fmla="*/ 0 w 5493098"/>
              <a:gd name="connsiteY0" fmla="*/ 0 h 921930"/>
              <a:gd name="connsiteX1" fmla="*/ 5493098 w 5493098"/>
              <a:gd name="connsiteY1" fmla="*/ 0 h 921930"/>
              <a:gd name="connsiteX2" fmla="*/ 4652512 w 5493098"/>
              <a:gd name="connsiteY2" fmla="*/ 921930 h 921930"/>
              <a:gd name="connsiteX3" fmla="*/ 0 w 5493098"/>
              <a:gd name="connsiteY3" fmla="*/ 919502 h 921930"/>
              <a:gd name="connsiteX4" fmla="*/ 0 w 5493098"/>
              <a:gd name="connsiteY4" fmla="*/ 0 h 92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3098" h="921930">
                <a:moveTo>
                  <a:pt x="0" y="0"/>
                </a:moveTo>
                <a:lnTo>
                  <a:pt x="5493098" y="0"/>
                </a:lnTo>
                <a:lnTo>
                  <a:pt x="4652512" y="921930"/>
                </a:lnTo>
                <a:lnTo>
                  <a:pt x="0" y="9195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F15DD5-F5E6-4035-84E8-29892C10EC7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09E980-095E-4C73-B343-5DFFFB2AD826}"/>
              </a:ext>
            </a:extLst>
          </p:cNvPr>
          <p:cNvCxnSpPr>
            <a:cxnSpLocks/>
          </p:cNvCxnSpPr>
          <p:nvPr/>
        </p:nvCxnSpPr>
        <p:spPr>
          <a:xfrm>
            <a:off x="4278005" y="4791742"/>
            <a:ext cx="4057864" cy="4223671"/>
          </a:xfrm>
          <a:prstGeom prst="line">
            <a:avLst/>
          </a:prstGeom>
          <a:ln>
            <a:solidFill>
              <a:schemeClr val="bg1"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540C319-4748-4B12-A9CE-3FB581C15233}"/>
              </a:ext>
            </a:extLst>
          </p:cNvPr>
          <p:cNvSpPr/>
          <p:nvPr/>
        </p:nvSpPr>
        <p:spPr>
          <a:xfrm>
            <a:off x="6400800" y="-467557"/>
            <a:ext cx="5791200" cy="8132064"/>
          </a:xfrm>
          <a:prstGeom prst="rect">
            <a:avLst/>
          </a:prstGeom>
          <a:solidFill>
            <a:srgbClr val="262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D53112-45BB-4361-A03F-EE35B73E198B}"/>
              </a:ext>
            </a:extLst>
          </p:cNvPr>
          <p:cNvSpPr/>
          <p:nvPr/>
        </p:nvSpPr>
        <p:spPr>
          <a:xfrm>
            <a:off x="7003498" y="202964"/>
            <a:ext cx="4585803" cy="4647832"/>
          </a:xfrm>
          <a:prstGeom prst="rect">
            <a:avLst/>
          </a:prstGeom>
          <a:solidFill>
            <a:srgbClr val="ED2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D3E64A-7BD1-4EF9-8487-C4A65B9AA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99" y="2013147"/>
            <a:ext cx="5034491" cy="283945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478076-1CB5-4BFD-A739-6B8F4C1A6FCE}"/>
              </a:ext>
            </a:extLst>
          </p:cNvPr>
          <p:cNvCxnSpPr>
            <a:cxnSpLocks/>
          </p:cNvCxnSpPr>
          <p:nvPr/>
        </p:nvCxnSpPr>
        <p:spPr>
          <a:xfrm>
            <a:off x="-3061621" y="-3368602"/>
            <a:ext cx="5089336" cy="5586413"/>
          </a:xfrm>
          <a:prstGeom prst="line">
            <a:avLst/>
          </a:prstGeom>
          <a:ln>
            <a:solidFill>
              <a:schemeClr val="bg1"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37869F9-A2B5-457D-9A71-5B4FF69A7B4C}"/>
              </a:ext>
            </a:extLst>
          </p:cNvPr>
          <p:cNvGrpSpPr/>
          <p:nvPr/>
        </p:nvGrpSpPr>
        <p:grpSpPr>
          <a:xfrm>
            <a:off x="6151161" y="487504"/>
            <a:ext cx="470532" cy="1078886"/>
            <a:chOff x="6133583" y="487504"/>
            <a:chExt cx="470532" cy="107888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9529777-EDD3-4E09-96AB-DC5F6184FF25}"/>
                </a:ext>
              </a:extLst>
            </p:cNvPr>
            <p:cNvSpPr/>
            <p:nvPr/>
          </p:nvSpPr>
          <p:spPr>
            <a:xfrm rot="21135512">
              <a:off x="6195524" y="487504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0FDCA88-D07D-4EE1-8E65-502264FE58D7}"/>
                </a:ext>
              </a:extLst>
            </p:cNvPr>
            <p:cNvSpPr/>
            <p:nvPr/>
          </p:nvSpPr>
          <p:spPr>
            <a:xfrm rot="21135512">
              <a:off x="6164554" y="747939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A5B5659-A4CC-4DC0-80D7-1A26CD54CB00}"/>
                </a:ext>
              </a:extLst>
            </p:cNvPr>
            <p:cNvSpPr/>
            <p:nvPr/>
          </p:nvSpPr>
          <p:spPr>
            <a:xfrm rot="21135512">
              <a:off x="6133583" y="1017329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D070047-8A7A-4E8F-B571-CDA1A3BF6CDD}"/>
                </a:ext>
              </a:extLst>
            </p:cNvPr>
            <p:cNvSpPr/>
            <p:nvPr/>
          </p:nvSpPr>
          <p:spPr>
            <a:xfrm rot="21135512">
              <a:off x="6133584" y="1277763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8400040-5E69-4A15-A5F3-013C4D4869CC}"/>
              </a:ext>
            </a:extLst>
          </p:cNvPr>
          <p:cNvGrpSpPr/>
          <p:nvPr/>
        </p:nvGrpSpPr>
        <p:grpSpPr>
          <a:xfrm>
            <a:off x="6151161" y="1526815"/>
            <a:ext cx="470532" cy="1078886"/>
            <a:chOff x="6133583" y="487504"/>
            <a:chExt cx="470532" cy="1078886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6ECF500-0FE8-4842-A690-BAFC0582CB24}"/>
                </a:ext>
              </a:extLst>
            </p:cNvPr>
            <p:cNvSpPr/>
            <p:nvPr/>
          </p:nvSpPr>
          <p:spPr>
            <a:xfrm rot="21135512">
              <a:off x="6195524" y="487504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CB3C80E-C78B-40EE-B50B-5D61E0283EE7}"/>
                </a:ext>
              </a:extLst>
            </p:cNvPr>
            <p:cNvSpPr/>
            <p:nvPr/>
          </p:nvSpPr>
          <p:spPr>
            <a:xfrm rot="21135512">
              <a:off x="6164554" y="747939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A1361C3-ED4C-4473-AEBB-D7A51FACC7BC}"/>
                </a:ext>
              </a:extLst>
            </p:cNvPr>
            <p:cNvSpPr/>
            <p:nvPr/>
          </p:nvSpPr>
          <p:spPr>
            <a:xfrm rot="21135512">
              <a:off x="6133583" y="1017329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805A8EA-E17F-41D4-B03B-08968B111A61}"/>
                </a:ext>
              </a:extLst>
            </p:cNvPr>
            <p:cNvSpPr/>
            <p:nvPr/>
          </p:nvSpPr>
          <p:spPr>
            <a:xfrm rot="21135512">
              <a:off x="6133584" y="1277763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9687E8F-581C-4553-B875-0F46D12F4B0D}"/>
              </a:ext>
            </a:extLst>
          </p:cNvPr>
          <p:cNvGrpSpPr/>
          <p:nvPr/>
        </p:nvGrpSpPr>
        <p:grpSpPr>
          <a:xfrm>
            <a:off x="7620121" y="437628"/>
            <a:ext cx="3190929" cy="341037"/>
            <a:chOff x="7320355" y="437628"/>
            <a:chExt cx="3190929" cy="341037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F832C1C-473E-414C-80CE-E654C8910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320355" y="437628"/>
              <a:ext cx="341037" cy="341037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C38F361-20DD-4672-B736-5951B1A40694}"/>
                </a:ext>
              </a:extLst>
            </p:cNvPr>
            <p:cNvSpPr txBox="1"/>
            <p:nvPr/>
          </p:nvSpPr>
          <p:spPr>
            <a:xfrm>
              <a:off x="7799982" y="437628"/>
              <a:ext cx="2711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 Rounded" pitchFamily="50" charset="0"/>
                </a:rPr>
                <a:t>malin_martnes@hotmail.com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433199-8E4E-47CF-85FD-67B30DD01E1E}"/>
              </a:ext>
            </a:extLst>
          </p:cNvPr>
          <p:cNvGrpSpPr/>
          <p:nvPr/>
        </p:nvGrpSpPr>
        <p:grpSpPr>
          <a:xfrm>
            <a:off x="7620121" y="1351197"/>
            <a:ext cx="3190929" cy="341037"/>
            <a:chOff x="7320355" y="1080599"/>
            <a:chExt cx="3190929" cy="341037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B1FDC35B-8CB4-4807-A766-4BED58940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7320355" y="1080599"/>
              <a:ext cx="341037" cy="341037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1DD71A5-D5F2-4272-B2C7-867D69DA59E8}"/>
                </a:ext>
              </a:extLst>
            </p:cNvPr>
            <p:cNvSpPr txBox="1"/>
            <p:nvPr/>
          </p:nvSpPr>
          <p:spPr>
            <a:xfrm>
              <a:off x="7799982" y="1080599"/>
              <a:ext cx="2711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 Rounded" pitchFamily="50" charset="0"/>
                </a:rPr>
                <a:t>Oslo, Norway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48C2E3-3BC0-435B-B040-E6061147CEDB}"/>
              </a:ext>
            </a:extLst>
          </p:cNvPr>
          <p:cNvGrpSpPr/>
          <p:nvPr/>
        </p:nvGrpSpPr>
        <p:grpSpPr>
          <a:xfrm>
            <a:off x="7620121" y="2264766"/>
            <a:ext cx="3190929" cy="341037"/>
            <a:chOff x="7320355" y="1723570"/>
            <a:chExt cx="3190929" cy="341037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62BBD063-CE98-4308-B93B-8064280E9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20355" y="1723570"/>
              <a:ext cx="341037" cy="341037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A93247-F25D-46CD-95CB-152771018065}"/>
                </a:ext>
              </a:extLst>
            </p:cNvPr>
            <p:cNvSpPr txBox="1"/>
            <p:nvPr/>
          </p:nvSpPr>
          <p:spPr>
            <a:xfrm>
              <a:off x="7799982" y="1723570"/>
              <a:ext cx="2711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</a:t>
              </a:r>
              <a:r>
                <a:rPr lang="en-GB" sz="1400" dirty="0" err="1">
                  <a:solidFill>
                    <a:schemeClr val="bg1"/>
                  </a:solidFill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MalinMartnes</a:t>
              </a:r>
              <a:endParaRPr lang="en-US" sz="1400" dirty="0">
                <a:solidFill>
                  <a:schemeClr val="bg1"/>
                </a:solidFill>
                <a:latin typeface="Helvetica Rounded" pitchFamily="50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BEBACBF-2915-42B3-A3A5-FB57D8569BAB}"/>
              </a:ext>
            </a:extLst>
          </p:cNvPr>
          <p:cNvSpPr txBox="1"/>
          <p:nvPr/>
        </p:nvSpPr>
        <p:spPr>
          <a:xfrm>
            <a:off x="9548926" y="6235123"/>
            <a:ext cx="221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Helvetica Rounded" pitchFamily="50" charset="0"/>
              </a:rPr>
              <a:t>#SS2020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1D6192-0B3B-4888-B95B-E2543B096CD2}"/>
              </a:ext>
            </a:extLst>
          </p:cNvPr>
          <p:cNvGrpSpPr/>
          <p:nvPr/>
        </p:nvGrpSpPr>
        <p:grpSpPr>
          <a:xfrm>
            <a:off x="7620121" y="3178335"/>
            <a:ext cx="3301898" cy="349259"/>
            <a:chOff x="7320355" y="2366541"/>
            <a:chExt cx="3301898" cy="349259"/>
          </a:xfrm>
        </p:grpSpPr>
        <p:sp>
          <p:nvSpPr>
            <p:cNvPr id="31" name="TekstSylinder 19">
              <a:extLst>
                <a:ext uri="{FF2B5EF4-FFF2-40B4-BE49-F238E27FC236}">
                  <a16:creationId xmlns:a16="http://schemas.microsoft.com/office/drawing/2014/main" id="{ED929CB6-4482-43CF-9B54-DB6689F669A1}"/>
                </a:ext>
              </a:extLst>
            </p:cNvPr>
            <p:cNvSpPr txBox="1"/>
            <p:nvPr/>
          </p:nvSpPr>
          <p:spPr>
            <a:xfrm>
              <a:off x="7799982" y="2366541"/>
              <a:ext cx="28222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chemeClr val="bg1"/>
                  </a:solidFill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https://malindonosomartnes.com/</a:t>
              </a:r>
              <a:endParaRPr lang="nb-NO" sz="1400" dirty="0">
                <a:solidFill>
                  <a:schemeClr val="bg1"/>
                </a:solidFill>
              </a:endParaRPr>
            </a:p>
          </p:txBody>
        </p:sp>
        <p:pic>
          <p:nvPicPr>
            <p:cNvPr id="32" name="Bilde 3">
              <a:extLst>
                <a:ext uri="{FF2B5EF4-FFF2-40B4-BE49-F238E27FC236}">
                  <a16:creationId xmlns:a16="http://schemas.microsoft.com/office/drawing/2014/main" id="{E488CC5D-4041-49C2-910E-D365A0CB6C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1"/>
                </a:ext>
              </a:extLst>
            </a:blip>
            <a:srcRect l="19893" t="17879" r="20809" b="21238"/>
            <a:stretch/>
          </p:blipFill>
          <p:spPr>
            <a:xfrm>
              <a:off x="7320355" y="2408023"/>
              <a:ext cx="299766" cy="307777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2F5A98F-5C78-40A7-8DC6-C98F5A1917AA}"/>
              </a:ext>
            </a:extLst>
          </p:cNvPr>
          <p:cNvGrpSpPr/>
          <p:nvPr/>
        </p:nvGrpSpPr>
        <p:grpSpPr>
          <a:xfrm>
            <a:off x="7620121" y="4100127"/>
            <a:ext cx="3336581" cy="341037"/>
            <a:chOff x="7320355" y="3017733"/>
            <a:chExt cx="3336581" cy="341037"/>
          </a:xfrm>
        </p:grpSpPr>
        <p:pic>
          <p:nvPicPr>
            <p:cNvPr id="3" name="Picture 2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1AB8B62-BC9E-4D53-8F7E-7DA166717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>
                          <a14:foregroundMark x1="24545" y1="67273" x2="22727" y2="290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4"/>
                </a:ext>
              </a:extLst>
            </a:blip>
            <a:stretch>
              <a:fillRect/>
            </a:stretch>
          </p:blipFill>
          <p:spPr>
            <a:xfrm>
              <a:off x="7320355" y="3017733"/>
              <a:ext cx="341037" cy="341037"/>
            </a:xfrm>
            <a:prstGeom prst="rect">
              <a:avLst/>
            </a:prstGeom>
          </p:spPr>
        </p:pic>
        <p:sp>
          <p:nvSpPr>
            <p:cNvPr id="36" name="TekstSylinder 19">
              <a:extLst>
                <a:ext uri="{FF2B5EF4-FFF2-40B4-BE49-F238E27FC236}">
                  <a16:creationId xmlns:a16="http://schemas.microsoft.com/office/drawing/2014/main" id="{622184A5-8E41-49F5-A093-EE2510CD66A5}"/>
                </a:ext>
              </a:extLst>
            </p:cNvPr>
            <p:cNvSpPr txBox="1"/>
            <p:nvPr/>
          </p:nvSpPr>
          <p:spPr>
            <a:xfrm>
              <a:off x="7799982" y="3017733"/>
              <a:ext cx="28569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chemeClr val="bg1"/>
                  </a:solidFill>
                  <a:hlinkClick r:id="rId1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www.linkedin.com/in/malinmartnes</a:t>
              </a:r>
              <a:r>
                <a:rPr lang="nb-NO" sz="1400" dirty="0">
                  <a:solidFill>
                    <a:schemeClr val="bg1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032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6C3768-C9C3-4789-B3B0-5BC1444E7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2916"/>
            <a:ext cx="12192000" cy="12192000"/>
          </a:xfrm>
          <a:prstGeom prst="rect">
            <a:avLst/>
          </a:prstGeom>
        </p:spPr>
      </p:pic>
      <p:sp>
        <p:nvSpPr>
          <p:cNvPr id="155" name="Rectangle 154">
            <a:extLst>
              <a:ext uri="{FF2B5EF4-FFF2-40B4-BE49-F238E27FC236}">
                <a16:creationId xmlns:a16="http://schemas.microsoft.com/office/drawing/2014/main" id="{CF3A9975-61DE-4D7C-BC15-76477AEC32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8000">
                <a:schemeClr val="bg1"/>
              </a:gs>
              <a:gs pos="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B6220DBB-C3B5-4C43-B81E-45CDB18850FC}"/>
              </a:ext>
            </a:extLst>
          </p:cNvPr>
          <p:cNvCxnSpPr>
            <a:cxnSpLocks/>
          </p:cNvCxnSpPr>
          <p:nvPr/>
        </p:nvCxnSpPr>
        <p:spPr>
          <a:xfrm>
            <a:off x="5118543" y="3473595"/>
            <a:ext cx="5089336" cy="5586413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37000"/>
                  </a:schemeClr>
                </a:gs>
                <a:gs pos="46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B718C79-D204-4C0A-8899-95A89771BDB3}"/>
              </a:ext>
            </a:extLst>
          </p:cNvPr>
          <p:cNvGrpSpPr/>
          <p:nvPr/>
        </p:nvGrpSpPr>
        <p:grpSpPr>
          <a:xfrm>
            <a:off x="6974461" y="-1558853"/>
            <a:ext cx="5089336" cy="9938456"/>
            <a:chOff x="6324759" y="-1558853"/>
            <a:chExt cx="5089336" cy="9938456"/>
          </a:xfrm>
        </p:grpSpPr>
        <p:sp>
          <p:nvSpPr>
            <p:cNvPr id="169" name="Rectangle 172">
              <a:extLst>
                <a:ext uri="{FF2B5EF4-FFF2-40B4-BE49-F238E27FC236}">
                  <a16:creationId xmlns:a16="http://schemas.microsoft.com/office/drawing/2014/main" id="{F287743A-CA87-4AE5-BDEC-4661EC2EF4E9}"/>
                </a:ext>
              </a:extLst>
            </p:cNvPr>
            <p:cNvSpPr/>
            <p:nvPr/>
          </p:nvSpPr>
          <p:spPr>
            <a:xfrm rot="2889910">
              <a:off x="5272889" y="3191874"/>
              <a:ext cx="7807377" cy="2568081"/>
            </a:xfrm>
            <a:custGeom>
              <a:avLst/>
              <a:gdLst>
                <a:gd name="connsiteX0" fmla="*/ 0 w 7560407"/>
                <a:gd name="connsiteY0" fmla="*/ 0 h 2552132"/>
                <a:gd name="connsiteX1" fmla="*/ 7560407 w 7560407"/>
                <a:gd name="connsiteY1" fmla="*/ 0 h 2552132"/>
                <a:gd name="connsiteX2" fmla="*/ 7560407 w 7560407"/>
                <a:gd name="connsiteY2" fmla="*/ 2552132 h 2552132"/>
                <a:gd name="connsiteX3" fmla="*/ 0 w 7560407"/>
                <a:gd name="connsiteY3" fmla="*/ 2552132 h 2552132"/>
                <a:gd name="connsiteX4" fmla="*/ 0 w 7560407"/>
                <a:gd name="connsiteY4" fmla="*/ 0 h 2552132"/>
                <a:gd name="connsiteX0" fmla="*/ 945923 w 7560407"/>
                <a:gd name="connsiteY0" fmla="*/ 0 h 2557623"/>
                <a:gd name="connsiteX1" fmla="*/ 7560407 w 7560407"/>
                <a:gd name="connsiteY1" fmla="*/ 5491 h 2557623"/>
                <a:gd name="connsiteX2" fmla="*/ 7560407 w 7560407"/>
                <a:gd name="connsiteY2" fmla="*/ 2557623 h 2557623"/>
                <a:gd name="connsiteX3" fmla="*/ 0 w 7560407"/>
                <a:gd name="connsiteY3" fmla="*/ 2557623 h 2557623"/>
                <a:gd name="connsiteX4" fmla="*/ 945923 w 7560407"/>
                <a:gd name="connsiteY4" fmla="*/ 0 h 2557623"/>
                <a:gd name="connsiteX0" fmla="*/ 1399585 w 7560407"/>
                <a:gd name="connsiteY0" fmla="*/ 0 h 2560650"/>
                <a:gd name="connsiteX1" fmla="*/ 7560407 w 7560407"/>
                <a:gd name="connsiteY1" fmla="*/ 8518 h 2560650"/>
                <a:gd name="connsiteX2" fmla="*/ 7560407 w 7560407"/>
                <a:gd name="connsiteY2" fmla="*/ 2560650 h 2560650"/>
                <a:gd name="connsiteX3" fmla="*/ 0 w 7560407"/>
                <a:gd name="connsiteY3" fmla="*/ 2560650 h 2560650"/>
                <a:gd name="connsiteX4" fmla="*/ 1399585 w 7560407"/>
                <a:gd name="connsiteY4" fmla="*/ 0 h 2560650"/>
                <a:gd name="connsiteX0" fmla="*/ 1781958 w 7560407"/>
                <a:gd name="connsiteY0" fmla="*/ 0 h 2563057"/>
                <a:gd name="connsiteX1" fmla="*/ 7560407 w 7560407"/>
                <a:gd name="connsiteY1" fmla="*/ 10925 h 2563057"/>
                <a:gd name="connsiteX2" fmla="*/ 7560407 w 7560407"/>
                <a:gd name="connsiteY2" fmla="*/ 2563057 h 2563057"/>
                <a:gd name="connsiteX3" fmla="*/ 0 w 7560407"/>
                <a:gd name="connsiteY3" fmla="*/ 2563057 h 2563057"/>
                <a:gd name="connsiteX4" fmla="*/ 1781958 w 7560407"/>
                <a:gd name="connsiteY4" fmla="*/ 0 h 2563057"/>
                <a:gd name="connsiteX0" fmla="*/ 1454010 w 7232459"/>
                <a:gd name="connsiteY0" fmla="*/ 0 h 2568081"/>
                <a:gd name="connsiteX1" fmla="*/ 7232459 w 7232459"/>
                <a:gd name="connsiteY1" fmla="*/ 10925 h 2568081"/>
                <a:gd name="connsiteX2" fmla="*/ 7232459 w 7232459"/>
                <a:gd name="connsiteY2" fmla="*/ 2563057 h 2568081"/>
                <a:gd name="connsiteX3" fmla="*/ 0 w 7232459"/>
                <a:gd name="connsiteY3" fmla="*/ 2568081 h 2568081"/>
                <a:gd name="connsiteX4" fmla="*/ 1454010 w 7232459"/>
                <a:gd name="connsiteY4" fmla="*/ 0 h 256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2459" h="2568081">
                  <a:moveTo>
                    <a:pt x="1454010" y="0"/>
                  </a:moveTo>
                  <a:lnTo>
                    <a:pt x="7232459" y="10925"/>
                  </a:lnTo>
                  <a:lnTo>
                    <a:pt x="7232459" y="2563057"/>
                  </a:lnTo>
                  <a:lnTo>
                    <a:pt x="0" y="2568081"/>
                  </a:lnTo>
                  <a:lnTo>
                    <a:pt x="1454010" y="0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74">
              <a:extLst>
                <a:ext uri="{FF2B5EF4-FFF2-40B4-BE49-F238E27FC236}">
                  <a16:creationId xmlns:a16="http://schemas.microsoft.com/office/drawing/2014/main" id="{5F801805-AA31-4752-A151-9912440EF777}"/>
                </a:ext>
              </a:extLst>
            </p:cNvPr>
            <p:cNvSpPr/>
            <p:nvPr/>
          </p:nvSpPr>
          <p:spPr>
            <a:xfrm rot="2964570">
              <a:off x="6273484" y="726731"/>
              <a:ext cx="5493098" cy="921930"/>
            </a:xfrm>
            <a:custGeom>
              <a:avLst/>
              <a:gdLst>
                <a:gd name="connsiteX0" fmla="*/ 0 w 5493098"/>
                <a:gd name="connsiteY0" fmla="*/ 0 h 919502"/>
                <a:gd name="connsiteX1" fmla="*/ 5493098 w 5493098"/>
                <a:gd name="connsiteY1" fmla="*/ 0 h 919502"/>
                <a:gd name="connsiteX2" fmla="*/ 5493098 w 5493098"/>
                <a:gd name="connsiteY2" fmla="*/ 919502 h 919502"/>
                <a:gd name="connsiteX3" fmla="*/ 0 w 5493098"/>
                <a:gd name="connsiteY3" fmla="*/ 919502 h 919502"/>
                <a:gd name="connsiteX4" fmla="*/ 0 w 5493098"/>
                <a:gd name="connsiteY4" fmla="*/ 0 h 919502"/>
                <a:gd name="connsiteX0" fmla="*/ 0 w 5493098"/>
                <a:gd name="connsiteY0" fmla="*/ 0 h 921930"/>
                <a:gd name="connsiteX1" fmla="*/ 5493098 w 5493098"/>
                <a:gd name="connsiteY1" fmla="*/ 0 h 921930"/>
                <a:gd name="connsiteX2" fmla="*/ 5493098 w 5493098"/>
                <a:gd name="connsiteY2" fmla="*/ 919502 h 921930"/>
                <a:gd name="connsiteX3" fmla="*/ 4652512 w 5493098"/>
                <a:gd name="connsiteY3" fmla="*/ 921930 h 921930"/>
                <a:gd name="connsiteX4" fmla="*/ 0 w 5493098"/>
                <a:gd name="connsiteY4" fmla="*/ 919502 h 921930"/>
                <a:gd name="connsiteX5" fmla="*/ 0 w 5493098"/>
                <a:gd name="connsiteY5" fmla="*/ 0 h 921930"/>
                <a:gd name="connsiteX0" fmla="*/ 0 w 5493098"/>
                <a:gd name="connsiteY0" fmla="*/ 0 h 921930"/>
                <a:gd name="connsiteX1" fmla="*/ 5493098 w 5493098"/>
                <a:gd name="connsiteY1" fmla="*/ 0 h 921930"/>
                <a:gd name="connsiteX2" fmla="*/ 4652512 w 5493098"/>
                <a:gd name="connsiteY2" fmla="*/ 921930 h 921930"/>
                <a:gd name="connsiteX3" fmla="*/ 0 w 5493098"/>
                <a:gd name="connsiteY3" fmla="*/ 919502 h 921930"/>
                <a:gd name="connsiteX4" fmla="*/ 0 w 5493098"/>
                <a:gd name="connsiteY4" fmla="*/ 0 h 92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3098" h="921930">
                  <a:moveTo>
                    <a:pt x="0" y="0"/>
                  </a:moveTo>
                  <a:lnTo>
                    <a:pt x="5493098" y="0"/>
                  </a:lnTo>
                  <a:lnTo>
                    <a:pt x="4652512" y="921930"/>
                  </a:lnTo>
                  <a:lnTo>
                    <a:pt x="0" y="919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C1C591F-DF65-4EFC-B7A1-5794678588B6}"/>
                </a:ext>
              </a:extLst>
            </p:cNvPr>
            <p:cNvCxnSpPr>
              <a:cxnSpLocks/>
            </p:cNvCxnSpPr>
            <p:nvPr/>
          </p:nvCxnSpPr>
          <p:spPr>
            <a:xfrm>
              <a:off x="6324759" y="-701887"/>
              <a:ext cx="5089336" cy="5586413"/>
            </a:xfrm>
            <a:prstGeom prst="line">
              <a:avLst/>
            </a:prstGeom>
            <a:ln>
              <a:solidFill>
                <a:schemeClr val="bg1">
                  <a:lumMod val="75000"/>
                  <a:alpha val="3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96C4F462-70C5-4130-AEDE-1563A3DC9E90}"/>
              </a:ext>
            </a:extLst>
          </p:cNvPr>
          <p:cNvGrpSpPr/>
          <p:nvPr/>
        </p:nvGrpSpPr>
        <p:grpSpPr>
          <a:xfrm>
            <a:off x="-593558" y="6282758"/>
            <a:ext cx="13730854" cy="291915"/>
            <a:chOff x="-593558" y="6282758"/>
            <a:chExt cx="13730854" cy="291915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5FFDDFDD-BF18-4D71-88A7-470FB4C29444}"/>
                </a:ext>
              </a:extLst>
            </p:cNvPr>
            <p:cNvGrpSpPr/>
            <p:nvPr/>
          </p:nvGrpSpPr>
          <p:grpSpPr>
            <a:xfrm>
              <a:off x="-593558" y="6282758"/>
              <a:ext cx="651751" cy="288627"/>
              <a:chOff x="122738" y="6128267"/>
              <a:chExt cx="1000608" cy="443118"/>
            </a:xfrm>
          </p:grpSpPr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7325BFAD-4D1D-41B4-AFEF-F929097585EA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6BB130DE-CD52-4FBD-ADF3-BAB55D52214A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F38A4DCC-9EF0-4529-A355-404FF4F3E501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405DF49A-1401-4594-AA8A-37E71AD93A18}"/>
                </a:ext>
              </a:extLst>
            </p:cNvPr>
            <p:cNvGrpSpPr/>
            <p:nvPr/>
          </p:nvGrpSpPr>
          <p:grpSpPr>
            <a:xfrm>
              <a:off x="-227840" y="6282758"/>
              <a:ext cx="651751" cy="288627"/>
              <a:chOff x="122738" y="6128267"/>
              <a:chExt cx="1000608" cy="443118"/>
            </a:xfrm>
          </p:grpSpPr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9EA71AF3-CA41-4EA6-9CDB-EA02C22A48DC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B08DBFC5-E5F8-4138-958F-2554AFEBF4BF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D4726895-58FC-4F35-BD8E-6BA0D2196D4B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3B323A23-25EB-4569-8929-7D77BC3006F6}"/>
                </a:ext>
              </a:extLst>
            </p:cNvPr>
            <p:cNvGrpSpPr/>
            <p:nvPr/>
          </p:nvGrpSpPr>
          <p:grpSpPr>
            <a:xfrm>
              <a:off x="143799" y="6282758"/>
              <a:ext cx="651751" cy="288627"/>
              <a:chOff x="122738" y="6128267"/>
              <a:chExt cx="1000608" cy="443118"/>
            </a:xfrm>
          </p:grpSpPr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E2652D8B-EA9C-44A6-B6CC-14890B085235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C554BEAC-B213-4F10-B353-861F17C8B1D7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1688BB34-22C7-4139-BC33-D6392955EDCD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solidFill>
                <a:srgbClr val="ED21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E507536-D187-482A-9F97-A26C2852E9D1}"/>
                </a:ext>
              </a:extLst>
            </p:cNvPr>
            <p:cNvSpPr/>
            <p:nvPr/>
          </p:nvSpPr>
          <p:spPr>
            <a:xfrm rot="1829776">
              <a:off x="65477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181E53D-C5A4-417E-B970-A6A93CEAAA0A}"/>
                </a:ext>
              </a:extLst>
            </p:cNvPr>
            <p:cNvSpPr/>
            <p:nvPr/>
          </p:nvSpPr>
          <p:spPr>
            <a:xfrm rot="1829776">
              <a:off x="53319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906C31A-3C8B-4CEE-8844-1B39D519B8B9}"/>
                </a:ext>
              </a:extLst>
            </p:cNvPr>
            <p:cNvSpPr/>
            <p:nvPr/>
          </p:nvSpPr>
          <p:spPr>
            <a:xfrm rot="1829776">
              <a:off x="776357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CC8C40C-8F7C-4BEA-8549-0B94CAD51AB4}"/>
                </a:ext>
              </a:extLst>
            </p:cNvPr>
            <p:cNvSpPr/>
            <p:nvPr/>
          </p:nvSpPr>
          <p:spPr>
            <a:xfrm rot="1829776">
              <a:off x="102049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C3C0E6B4-A8C6-48A4-BDD0-6C4897DFC2E7}"/>
                </a:ext>
              </a:extLst>
            </p:cNvPr>
            <p:cNvSpPr/>
            <p:nvPr/>
          </p:nvSpPr>
          <p:spPr>
            <a:xfrm rot="1829776">
              <a:off x="89891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6BE6C10-E28C-4864-858B-271D9B3AEF3C}"/>
                </a:ext>
              </a:extLst>
            </p:cNvPr>
            <p:cNvSpPr/>
            <p:nvPr/>
          </p:nvSpPr>
          <p:spPr>
            <a:xfrm rot="1829776">
              <a:off x="1142075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A8EF721-6854-45DD-AA41-DFAFCA8ED26E}"/>
                </a:ext>
              </a:extLst>
            </p:cNvPr>
            <p:cNvSpPr/>
            <p:nvPr/>
          </p:nvSpPr>
          <p:spPr>
            <a:xfrm rot="1829776">
              <a:off x="139213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BE7F1A7-4AE2-4C0D-9BBD-CBF5E3AC05EE}"/>
                </a:ext>
              </a:extLst>
            </p:cNvPr>
            <p:cNvSpPr/>
            <p:nvPr/>
          </p:nvSpPr>
          <p:spPr>
            <a:xfrm rot="1829776">
              <a:off x="127055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C3FCF362-81B8-41E5-8AC3-CF1DA03D5A11}"/>
                </a:ext>
              </a:extLst>
            </p:cNvPr>
            <p:cNvSpPr/>
            <p:nvPr/>
          </p:nvSpPr>
          <p:spPr>
            <a:xfrm rot="1829776">
              <a:off x="1513714" y="6282758"/>
              <a:ext cx="408591" cy="288627"/>
            </a:xfrm>
            <a:custGeom>
              <a:avLst/>
              <a:gdLst>
                <a:gd name="connsiteX0" fmla="*/ 129389 w 1083894"/>
                <a:gd name="connsiteY0" fmla="*/ 0 h 1083895"/>
                <a:gd name="connsiteX1" fmla="*/ 1083894 w 1083894"/>
                <a:gd name="connsiteY1" fmla="*/ 954505 h 1083895"/>
                <a:gd name="connsiteX2" fmla="*/ 954504 w 1083894"/>
                <a:gd name="connsiteY2" fmla="*/ 1083895 h 1083895"/>
                <a:gd name="connsiteX3" fmla="*/ 0 w 1083894"/>
                <a:gd name="connsiteY3" fmla="*/ 129389 h 108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4" h="1083895">
                  <a:moveTo>
                    <a:pt x="129389" y="0"/>
                  </a:moveTo>
                  <a:lnTo>
                    <a:pt x="1083894" y="954505"/>
                  </a:lnTo>
                  <a:lnTo>
                    <a:pt x="954504" y="1083895"/>
                  </a:lnTo>
                  <a:lnTo>
                    <a:pt x="0" y="129389"/>
                  </a:lnTo>
                  <a:close/>
                </a:path>
              </a:pathLst>
            </a:custGeom>
            <a:solidFill>
              <a:srgbClr val="ED2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56514B37-51CD-4370-899A-00245020BC04}"/>
                </a:ext>
              </a:extLst>
            </p:cNvPr>
            <p:cNvGrpSpPr/>
            <p:nvPr/>
          </p:nvGrpSpPr>
          <p:grpSpPr>
            <a:xfrm>
              <a:off x="1647073" y="6282758"/>
              <a:ext cx="11490223" cy="291915"/>
              <a:chOff x="1647073" y="6282758"/>
              <a:chExt cx="11490223" cy="291915"/>
            </a:xfrm>
            <a:gradFill flip="none" rotWithShape="1">
              <a:gsLst>
                <a:gs pos="60000">
                  <a:srgbClr val="262262">
                    <a:alpha val="0"/>
                  </a:srgbClr>
                </a:gs>
                <a:gs pos="0">
                  <a:srgbClr val="262262">
                    <a:alpha val="0"/>
                  </a:srgbClr>
                </a:gs>
                <a:gs pos="100000">
                  <a:srgbClr val="262262"/>
                </a:gs>
              </a:gsLst>
              <a:lin ang="10800000" scaled="1"/>
              <a:tileRect/>
            </a:gradFill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1B9DFD80-3791-4321-BE44-B607047FFB5A}"/>
                  </a:ext>
                </a:extLst>
              </p:cNvPr>
              <p:cNvGrpSpPr/>
              <p:nvPr/>
            </p:nvGrpSpPr>
            <p:grpSpPr>
              <a:xfrm>
                <a:off x="1647073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77A64E5D-557E-4221-9A2F-0EB134AA657E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76564FAB-5D45-4CC0-A145-520613E73F7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4815AEB9-5BBE-437F-A99E-8956E45298AC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5B856EC5-7FCE-4A1A-BCBB-B1E2DF8DF7BD}"/>
                  </a:ext>
                </a:extLst>
              </p:cNvPr>
              <p:cNvGrpSpPr/>
              <p:nvPr/>
            </p:nvGrpSpPr>
            <p:grpSpPr>
              <a:xfrm>
                <a:off x="2012791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C2506D2D-FEF6-406B-A2C9-A209303068F2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2ED22DD7-28DE-40B7-AF94-A3A1256D1DE5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826658F7-B84F-48A1-9B1A-1A3795440893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861C7617-A573-4090-A04A-1C4AD43AC703}"/>
                  </a:ext>
                </a:extLst>
              </p:cNvPr>
              <p:cNvGrpSpPr/>
              <p:nvPr/>
            </p:nvGrpSpPr>
            <p:grpSpPr>
              <a:xfrm>
                <a:off x="2384430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614CFC69-6D77-4745-B803-40E2D9E9A4CA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F0D9C820-0D7B-40EB-A32E-1624E6A43A59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4953294B-5322-46C6-8CFF-D577E771F5F4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57337EB8-95C9-48C3-ACCC-E1B641AE6352}"/>
                  </a:ext>
                </a:extLst>
              </p:cNvPr>
              <p:cNvGrpSpPr/>
              <p:nvPr/>
            </p:nvGrpSpPr>
            <p:grpSpPr>
              <a:xfrm>
                <a:off x="2773828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E3CC10A7-DA0F-47A5-B07A-763628C6F1E2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B1428BB2-B853-4854-BA9D-FD71658F3E57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76F0E500-3ADC-4609-8273-6083D832D33F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232E68BC-7453-4A8A-B3BE-D12C7EB1D7CB}"/>
                  </a:ext>
                </a:extLst>
              </p:cNvPr>
              <p:cNvGrpSpPr/>
              <p:nvPr/>
            </p:nvGrpSpPr>
            <p:grpSpPr>
              <a:xfrm>
                <a:off x="3139546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FFA1927A-9ACE-4192-BF32-D8C92BDEA568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7" name="Freeform: Shape 276">
                  <a:extLst>
                    <a:ext uri="{FF2B5EF4-FFF2-40B4-BE49-F238E27FC236}">
                      <a16:creationId xmlns:a16="http://schemas.microsoft.com/office/drawing/2014/main" id="{91681F42-30E2-496C-BCF8-FB16788828B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0DB2BDB8-E85E-463B-81AD-63C9ECAD474A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D35599F5-D463-4019-B7B7-139C9015D230}"/>
                  </a:ext>
                </a:extLst>
              </p:cNvPr>
              <p:cNvGrpSpPr/>
              <p:nvPr/>
            </p:nvGrpSpPr>
            <p:grpSpPr>
              <a:xfrm>
                <a:off x="3511185" y="6282758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927757BA-754B-48A2-A06E-E9697221192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D4E50AC3-D39B-4F3E-9F9D-E936204E2F29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17A458B2-9266-44FB-BB3D-2D2BE94C390E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917AA657-EE16-4E3A-BDB2-7D47E81E73F8}"/>
                  </a:ext>
                </a:extLst>
              </p:cNvPr>
              <p:cNvGrpSpPr/>
              <p:nvPr/>
            </p:nvGrpSpPr>
            <p:grpSpPr>
              <a:xfrm>
                <a:off x="3887704" y="6282758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7CA79261-6708-404C-8C34-3A2906D804AF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70" name="Freeform: Shape 269">
                    <a:extLst>
                      <a:ext uri="{FF2B5EF4-FFF2-40B4-BE49-F238E27FC236}">
                        <a16:creationId xmlns:a16="http://schemas.microsoft.com/office/drawing/2014/main" id="{EB3CCAD2-1563-4751-BF2A-F6E19B0542E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1" name="Freeform: Shape 270">
                    <a:extLst>
                      <a:ext uri="{FF2B5EF4-FFF2-40B4-BE49-F238E27FC236}">
                        <a16:creationId xmlns:a16="http://schemas.microsoft.com/office/drawing/2014/main" id="{2F25F38C-2FD6-485D-980A-562123B410E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2" name="Freeform: Shape 271">
                    <a:extLst>
                      <a:ext uri="{FF2B5EF4-FFF2-40B4-BE49-F238E27FC236}">
                        <a16:creationId xmlns:a16="http://schemas.microsoft.com/office/drawing/2014/main" id="{A65FE677-331E-415E-A131-AB7D48E6622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2" name="Group 261">
                  <a:extLst>
                    <a:ext uri="{FF2B5EF4-FFF2-40B4-BE49-F238E27FC236}">
                      <a16:creationId xmlns:a16="http://schemas.microsoft.com/office/drawing/2014/main" id="{6D6E17E1-FD5A-4CA3-B091-81CA93895E0F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9F8FED55-E69E-40EC-9317-F60708F6A86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8" name="Freeform: Shape 267">
                    <a:extLst>
                      <a:ext uri="{FF2B5EF4-FFF2-40B4-BE49-F238E27FC236}">
                        <a16:creationId xmlns:a16="http://schemas.microsoft.com/office/drawing/2014/main" id="{E02BDC37-34BA-4F4A-8F74-C1AD5F31FB7F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9" name="Freeform: Shape 268">
                    <a:extLst>
                      <a:ext uri="{FF2B5EF4-FFF2-40B4-BE49-F238E27FC236}">
                        <a16:creationId xmlns:a16="http://schemas.microsoft.com/office/drawing/2014/main" id="{138ED109-7CF2-4430-9764-0DCBA00AC0AD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3" name="Group 262">
                  <a:extLst>
                    <a:ext uri="{FF2B5EF4-FFF2-40B4-BE49-F238E27FC236}">
                      <a16:creationId xmlns:a16="http://schemas.microsoft.com/office/drawing/2014/main" id="{C12449EC-D719-4E56-A8AC-2A4C78C0CA19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C1162EFD-799A-408D-8083-30C3EBD9C955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DB41A5EB-A46F-4714-BC9A-872B3E15541F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48AF9E9E-F67A-4C53-949D-BAAAA4A9E3D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306FE6E8-4DC1-4E26-867B-5066FA8A6A60}"/>
                  </a:ext>
                </a:extLst>
              </p:cNvPr>
              <p:cNvGrpSpPr/>
              <p:nvPr/>
            </p:nvGrpSpPr>
            <p:grpSpPr>
              <a:xfrm>
                <a:off x="5014459" y="6282758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49" name="Group 248">
                  <a:extLst>
                    <a:ext uri="{FF2B5EF4-FFF2-40B4-BE49-F238E27FC236}">
                      <a16:creationId xmlns:a16="http://schemas.microsoft.com/office/drawing/2014/main" id="{1EDA9725-6167-4D02-9E28-9CA89877F5CD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8" name="Freeform: Shape 257">
                    <a:extLst>
                      <a:ext uri="{FF2B5EF4-FFF2-40B4-BE49-F238E27FC236}">
                        <a16:creationId xmlns:a16="http://schemas.microsoft.com/office/drawing/2014/main" id="{136D519F-A290-4799-8B10-4F7D1DA665CB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9" name="Freeform: Shape 258">
                    <a:extLst>
                      <a:ext uri="{FF2B5EF4-FFF2-40B4-BE49-F238E27FC236}">
                        <a16:creationId xmlns:a16="http://schemas.microsoft.com/office/drawing/2014/main" id="{B0E5D6CF-7E4D-4E62-B316-FBAA83B3C036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Freeform: Shape 259">
                    <a:extLst>
                      <a:ext uri="{FF2B5EF4-FFF2-40B4-BE49-F238E27FC236}">
                        <a16:creationId xmlns:a16="http://schemas.microsoft.com/office/drawing/2014/main" id="{E6EF124E-DB51-420F-A044-AA69EEA212CB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0" name="Group 249">
                  <a:extLst>
                    <a:ext uri="{FF2B5EF4-FFF2-40B4-BE49-F238E27FC236}">
                      <a16:creationId xmlns:a16="http://schemas.microsoft.com/office/drawing/2014/main" id="{9F2C4095-306B-46A7-AE9C-09EB409059F7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5" name="Freeform: Shape 254">
                    <a:extLst>
                      <a:ext uri="{FF2B5EF4-FFF2-40B4-BE49-F238E27FC236}">
                        <a16:creationId xmlns:a16="http://schemas.microsoft.com/office/drawing/2014/main" id="{DFB29696-08B9-42E6-8EAF-E54216320E2C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D60EDEEB-4B88-4F2B-BE1E-CEAD277135D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Freeform: Shape 256">
                    <a:extLst>
                      <a:ext uri="{FF2B5EF4-FFF2-40B4-BE49-F238E27FC236}">
                        <a16:creationId xmlns:a16="http://schemas.microsoft.com/office/drawing/2014/main" id="{594D0032-83C5-4908-A136-70AF83F07C9F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1" name="Group 250">
                  <a:extLst>
                    <a:ext uri="{FF2B5EF4-FFF2-40B4-BE49-F238E27FC236}">
                      <a16:creationId xmlns:a16="http://schemas.microsoft.com/office/drawing/2014/main" id="{10C85C89-DDA0-479E-B6CD-91D9E18B58E2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52" name="Freeform: Shape 251">
                    <a:extLst>
                      <a:ext uri="{FF2B5EF4-FFF2-40B4-BE49-F238E27FC236}">
                        <a16:creationId xmlns:a16="http://schemas.microsoft.com/office/drawing/2014/main" id="{9D927DB6-B1D5-406E-ABB9-E3BD175CCB7B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Freeform: Shape 252">
                    <a:extLst>
                      <a:ext uri="{FF2B5EF4-FFF2-40B4-BE49-F238E27FC236}">
                        <a16:creationId xmlns:a16="http://schemas.microsoft.com/office/drawing/2014/main" id="{D1156D25-3033-4C8F-98B3-ADDB020866C3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Freeform: Shape 253">
                    <a:extLst>
                      <a:ext uri="{FF2B5EF4-FFF2-40B4-BE49-F238E27FC236}">
                        <a16:creationId xmlns:a16="http://schemas.microsoft.com/office/drawing/2014/main" id="{F5C6A0A7-5DD6-4E8E-9AAB-B470FDC1A200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772168A4-C50F-45BE-9067-064BA3FBFF94}"/>
                  </a:ext>
                </a:extLst>
              </p:cNvPr>
              <p:cNvGrpSpPr/>
              <p:nvPr/>
            </p:nvGrpSpPr>
            <p:grpSpPr>
              <a:xfrm>
                <a:off x="6140171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A6E20FB0-BA3F-4EA5-AA8F-B103D23E4545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7" name="Freeform: Shape 246">
                  <a:extLst>
                    <a:ext uri="{FF2B5EF4-FFF2-40B4-BE49-F238E27FC236}">
                      <a16:creationId xmlns:a16="http://schemas.microsoft.com/office/drawing/2014/main" id="{C43E070D-DEA8-42CC-81FF-D0C0435CB652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8" name="Freeform: Shape 247">
                  <a:extLst>
                    <a:ext uri="{FF2B5EF4-FFF2-40B4-BE49-F238E27FC236}">
                      <a16:creationId xmlns:a16="http://schemas.microsoft.com/office/drawing/2014/main" id="{02B75BDA-351E-4C43-976E-0B22954B2039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E827B9E0-9C41-4602-815B-6612716EEEBE}"/>
                  </a:ext>
                </a:extLst>
              </p:cNvPr>
              <p:cNvGrpSpPr/>
              <p:nvPr/>
            </p:nvGrpSpPr>
            <p:grpSpPr>
              <a:xfrm>
                <a:off x="6505889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98DA06E8-9A95-4B45-90B4-B3507138EC9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B1F217BA-D850-4D13-AA00-D4F05775950E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32CEC94E-79F9-48DB-9FBF-57B57BC613D8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CAC8BEE8-DACA-4592-AA2D-7AB72E0077BB}"/>
                  </a:ext>
                </a:extLst>
              </p:cNvPr>
              <p:cNvGrpSpPr/>
              <p:nvPr/>
            </p:nvGrpSpPr>
            <p:grpSpPr>
              <a:xfrm>
                <a:off x="6877528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2961B25B-170A-4D0F-9526-D618E115FF6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2F28668F-46C9-49B8-9B4E-3AD9EFF42FD4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2" name="Freeform: Shape 241">
                  <a:extLst>
                    <a:ext uri="{FF2B5EF4-FFF2-40B4-BE49-F238E27FC236}">
                      <a16:creationId xmlns:a16="http://schemas.microsoft.com/office/drawing/2014/main" id="{EBD8B789-DD96-4151-80E7-3EA57039A0BD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4552C5A0-32CF-4CB4-BF4F-5498D70CB14E}"/>
                  </a:ext>
                </a:extLst>
              </p:cNvPr>
              <p:cNvGrpSpPr/>
              <p:nvPr/>
            </p:nvGrpSpPr>
            <p:grpSpPr>
              <a:xfrm>
                <a:off x="7266926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90DF5DD4-1FB4-451E-967F-ACDB5115C34A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4DC60518-2FF8-4C0A-886B-152F7600EC5D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EC649A47-B223-4395-927D-6860E2E7C0BC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CC21AED2-9600-4531-A116-BD91FA2E59EA}"/>
                  </a:ext>
                </a:extLst>
              </p:cNvPr>
              <p:cNvGrpSpPr/>
              <p:nvPr/>
            </p:nvGrpSpPr>
            <p:grpSpPr>
              <a:xfrm>
                <a:off x="7632644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F2A2EC6C-B848-48F1-A777-CC3891B0A261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: Shape 234">
                  <a:extLst>
                    <a:ext uri="{FF2B5EF4-FFF2-40B4-BE49-F238E27FC236}">
                      <a16:creationId xmlns:a16="http://schemas.microsoft.com/office/drawing/2014/main" id="{DB8ED5AC-8332-4252-9676-C88253EB2AB6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71D4139A-BEF3-4F66-A349-7D49E9EA4865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A4B2DDAE-7888-44A5-8973-44058DC95BB4}"/>
                  </a:ext>
                </a:extLst>
              </p:cNvPr>
              <p:cNvGrpSpPr/>
              <p:nvPr/>
            </p:nvGrpSpPr>
            <p:grpSpPr>
              <a:xfrm>
                <a:off x="8004283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1CBA8A7C-0776-4F88-B1BC-D2258D1E619B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A11105CE-ABCE-45FB-8D6F-D368D65744F0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FE92FFCA-BE50-4018-83CD-9DC2293138BD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FC72224D-4A99-462A-9D78-270592CA5D7D}"/>
                  </a:ext>
                </a:extLst>
              </p:cNvPr>
              <p:cNvSpPr/>
              <p:nvPr/>
            </p:nvSpPr>
            <p:spPr>
              <a:xfrm rot="1829776">
                <a:off x="850238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43B22215-7AE3-4442-809A-6B8A14E45F3E}"/>
                  </a:ext>
                </a:extLst>
              </p:cNvPr>
              <p:cNvSpPr/>
              <p:nvPr/>
            </p:nvSpPr>
            <p:spPr>
              <a:xfrm rot="1829776">
                <a:off x="838080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A86781AE-93F2-4280-A42A-37638B85D1CA}"/>
                  </a:ext>
                </a:extLst>
              </p:cNvPr>
              <p:cNvSpPr/>
              <p:nvPr/>
            </p:nvSpPr>
            <p:spPr>
              <a:xfrm rot="1829776">
                <a:off x="8623962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9FD29E14-FCE0-4CB1-B557-87A0A0127CC3}"/>
                  </a:ext>
                </a:extLst>
              </p:cNvPr>
              <p:cNvSpPr/>
              <p:nvPr/>
            </p:nvSpPr>
            <p:spPr>
              <a:xfrm rot="1829776">
                <a:off x="886810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49216467-DC78-4E90-8D3C-D102EF73F490}"/>
                  </a:ext>
                </a:extLst>
              </p:cNvPr>
              <p:cNvSpPr/>
              <p:nvPr/>
            </p:nvSpPr>
            <p:spPr>
              <a:xfrm rot="1829776">
                <a:off x="874652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BA7EA2E5-9729-4924-AA24-0590857F43C0}"/>
                  </a:ext>
                </a:extLst>
              </p:cNvPr>
              <p:cNvSpPr/>
              <p:nvPr/>
            </p:nvSpPr>
            <p:spPr>
              <a:xfrm rot="1829776">
                <a:off x="8989680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E879DC4B-E16F-4ADA-B415-2F07DB3DF991}"/>
                  </a:ext>
                </a:extLst>
              </p:cNvPr>
              <p:cNvSpPr/>
              <p:nvPr/>
            </p:nvSpPr>
            <p:spPr>
              <a:xfrm rot="1829776">
                <a:off x="923973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D54A8A6E-385B-41D6-88CA-902204F1630F}"/>
                  </a:ext>
                </a:extLst>
              </p:cNvPr>
              <p:cNvSpPr/>
              <p:nvPr/>
            </p:nvSpPr>
            <p:spPr>
              <a:xfrm rot="1829776">
                <a:off x="911815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4399D27B-EA21-4F9F-BEF7-FD4EA8B3EE5D}"/>
                  </a:ext>
                </a:extLst>
              </p:cNvPr>
              <p:cNvSpPr/>
              <p:nvPr/>
            </p:nvSpPr>
            <p:spPr>
              <a:xfrm rot="1829776">
                <a:off x="9361319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5B1219A9-E91F-4FB8-B37F-D88A75D226C9}"/>
                  </a:ext>
                </a:extLst>
              </p:cNvPr>
              <p:cNvGrpSpPr/>
              <p:nvPr/>
            </p:nvGrpSpPr>
            <p:grpSpPr>
              <a:xfrm>
                <a:off x="9507557" y="6286046"/>
                <a:ext cx="1389108" cy="288627"/>
                <a:chOff x="122738" y="6128267"/>
                <a:chExt cx="2132644" cy="443118"/>
              </a:xfrm>
              <a:grpFill/>
            </p:grpSpPr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AB9B4C3B-C702-4ED2-8BC7-DBB22C3BD0CA}"/>
                    </a:ext>
                  </a:extLst>
                </p:cNvPr>
                <p:cNvGrpSpPr/>
                <p:nvPr/>
              </p:nvGrpSpPr>
              <p:grpSpPr>
                <a:xfrm>
                  <a:off x="122738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DF283CC3-2D88-420C-8806-74A649298742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A02AEC9E-D965-4A6F-A463-6CA3BEA74004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80F13081-B772-4E65-9A02-AB8EF50F8FC2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5FBAD005-2388-4966-A6F7-05187A41EA41}"/>
                    </a:ext>
                  </a:extLst>
                </p:cNvPr>
                <p:cNvGrpSpPr/>
                <p:nvPr/>
              </p:nvGrpSpPr>
              <p:grpSpPr>
                <a:xfrm>
                  <a:off x="684211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5" name="Freeform: Shape 224">
                    <a:extLst>
                      <a:ext uri="{FF2B5EF4-FFF2-40B4-BE49-F238E27FC236}">
                        <a16:creationId xmlns:a16="http://schemas.microsoft.com/office/drawing/2014/main" id="{EE0A6E2F-3602-451E-82A4-33D44970AF0C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CC4BB0E3-C6B5-4480-A90C-F6AA7A4949AC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A8F44FBA-135C-4A4A-9D04-3B8EA46345A8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1" name="Group 220">
                  <a:extLst>
                    <a:ext uri="{FF2B5EF4-FFF2-40B4-BE49-F238E27FC236}">
                      <a16:creationId xmlns:a16="http://schemas.microsoft.com/office/drawing/2014/main" id="{788E3DB4-6E0D-4A24-8E28-7D103DD4A2C1}"/>
                    </a:ext>
                  </a:extLst>
                </p:cNvPr>
                <p:cNvGrpSpPr/>
                <p:nvPr/>
              </p:nvGrpSpPr>
              <p:grpSpPr>
                <a:xfrm>
                  <a:off x="1254774" y="6128267"/>
                  <a:ext cx="1000608" cy="443118"/>
                  <a:chOff x="122738" y="6128267"/>
                  <a:chExt cx="1000608" cy="443118"/>
                </a:xfrm>
                <a:grpFill/>
              </p:grpSpPr>
              <p:sp>
                <p:nvSpPr>
                  <p:cNvPr id="222" name="Freeform: Shape 221">
                    <a:extLst>
                      <a:ext uri="{FF2B5EF4-FFF2-40B4-BE49-F238E27FC236}">
                        <a16:creationId xmlns:a16="http://schemas.microsoft.com/office/drawing/2014/main" id="{8BD58626-68FC-434F-A5A1-37AD42E6080E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309395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3" name="Freeform: Shape 222">
                    <a:extLst>
                      <a:ext uri="{FF2B5EF4-FFF2-40B4-BE49-F238E27FC236}">
                        <a16:creationId xmlns:a16="http://schemas.microsoft.com/office/drawing/2014/main" id="{CDE4DCE5-386A-4055-A106-BFB95C880B4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122738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D5FB010B-207F-4D03-807B-5ED4EE99F6A1}"/>
                      </a:ext>
                    </a:extLst>
                  </p:cNvPr>
                  <p:cNvSpPr/>
                  <p:nvPr/>
                </p:nvSpPr>
                <p:spPr>
                  <a:xfrm rot="1829776">
                    <a:off x="496052" y="6128267"/>
                    <a:ext cx="627294" cy="443118"/>
                  </a:xfrm>
                  <a:custGeom>
                    <a:avLst/>
                    <a:gdLst>
                      <a:gd name="connsiteX0" fmla="*/ 129389 w 1083894"/>
                      <a:gd name="connsiteY0" fmla="*/ 0 h 1083895"/>
                      <a:gd name="connsiteX1" fmla="*/ 1083894 w 1083894"/>
                      <a:gd name="connsiteY1" fmla="*/ 954505 h 1083895"/>
                      <a:gd name="connsiteX2" fmla="*/ 954504 w 1083894"/>
                      <a:gd name="connsiteY2" fmla="*/ 1083895 h 1083895"/>
                      <a:gd name="connsiteX3" fmla="*/ 0 w 1083894"/>
                      <a:gd name="connsiteY3" fmla="*/ 129389 h 1083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3894" h="1083895">
                        <a:moveTo>
                          <a:pt x="129389" y="0"/>
                        </a:moveTo>
                        <a:lnTo>
                          <a:pt x="1083894" y="954505"/>
                        </a:lnTo>
                        <a:lnTo>
                          <a:pt x="954504" y="1083895"/>
                        </a:lnTo>
                        <a:lnTo>
                          <a:pt x="0" y="12938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A9389127-6145-44F9-A7B5-C65C0287A44B}"/>
                  </a:ext>
                </a:extLst>
              </p:cNvPr>
              <p:cNvGrpSpPr/>
              <p:nvPr/>
            </p:nvGrpSpPr>
            <p:grpSpPr>
              <a:xfrm>
                <a:off x="10621433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B1B08B9D-8276-40D6-8B61-6D2BB02D5F69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57781177-5D21-46B6-AF6D-302376F6B255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B232F5E1-4D4D-4379-B8A3-7279967C7725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7799F05A-5C52-4601-9CF5-F0F5B23FC6C0}"/>
                  </a:ext>
                </a:extLst>
              </p:cNvPr>
              <p:cNvGrpSpPr/>
              <p:nvPr/>
            </p:nvGrpSpPr>
            <p:grpSpPr>
              <a:xfrm>
                <a:off x="10987151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B28CF6D5-D9A5-43C2-8F4A-D1FC6F2B71C2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A3AC2A15-481E-4FE9-A980-82C1B300369F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8C73A2D8-F2EE-42C9-9499-0508F19725AF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C87FBEF3-668E-4850-9CD2-94A9B6530B85}"/>
                  </a:ext>
                </a:extLst>
              </p:cNvPr>
              <p:cNvGrpSpPr/>
              <p:nvPr/>
            </p:nvGrpSpPr>
            <p:grpSpPr>
              <a:xfrm>
                <a:off x="11358790" y="6286046"/>
                <a:ext cx="651751" cy="288627"/>
                <a:chOff x="122738" y="6128267"/>
                <a:chExt cx="1000608" cy="443118"/>
              </a:xfrm>
              <a:grpFill/>
            </p:grpSpPr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A10DF029-602D-4FC9-B9F9-3EB09549B130}"/>
                    </a:ext>
                  </a:extLst>
                </p:cNvPr>
                <p:cNvSpPr/>
                <p:nvPr/>
              </p:nvSpPr>
              <p:spPr>
                <a:xfrm rot="1829776">
                  <a:off x="309395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8217F576-C722-412E-ABAD-1AE25B6784D2}"/>
                    </a:ext>
                  </a:extLst>
                </p:cNvPr>
                <p:cNvSpPr/>
                <p:nvPr/>
              </p:nvSpPr>
              <p:spPr>
                <a:xfrm rot="1829776">
                  <a:off x="122738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4E527279-16CB-4914-8D46-D2A75EA164CB}"/>
                    </a:ext>
                  </a:extLst>
                </p:cNvPr>
                <p:cNvSpPr/>
                <p:nvPr/>
              </p:nvSpPr>
              <p:spPr>
                <a:xfrm rot="1829776">
                  <a:off x="496052" y="6128267"/>
                  <a:ext cx="627294" cy="443118"/>
                </a:xfrm>
                <a:custGeom>
                  <a:avLst/>
                  <a:gdLst>
                    <a:gd name="connsiteX0" fmla="*/ 129389 w 1083894"/>
                    <a:gd name="connsiteY0" fmla="*/ 0 h 1083895"/>
                    <a:gd name="connsiteX1" fmla="*/ 1083894 w 1083894"/>
                    <a:gd name="connsiteY1" fmla="*/ 954505 h 1083895"/>
                    <a:gd name="connsiteX2" fmla="*/ 954504 w 1083894"/>
                    <a:gd name="connsiteY2" fmla="*/ 1083895 h 1083895"/>
                    <a:gd name="connsiteX3" fmla="*/ 0 w 1083894"/>
                    <a:gd name="connsiteY3" fmla="*/ 129389 h 1083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3894" h="1083895">
                      <a:moveTo>
                        <a:pt x="129389" y="0"/>
                      </a:moveTo>
                      <a:lnTo>
                        <a:pt x="1083894" y="954505"/>
                      </a:lnTo>
                      <a:lnTo>
                        <a:pt x="954504" y="1083895"/>
                      </a:lnTo>
                      <a:lnTo>
                        <a:pt x="0" y="1293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3E87629B-3987-483B-864F-1EA03786ECC4}"/>
                  </a:ext>
                </a:extLst>
              </p:cNvPr>
              <p:cNvSpPr/>
              <p:nvPr/>
            </p:nvSpPr>
            <p:spPr>
              <a:xfrm rot="1829776">
                <a:off x="1186976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728FF6F8-F019-43DE-9A08-5DAAAE1485E0}"/>
                  </a:ext>
                </a:extLst>
              </p:cNvPr>
              <p:cNvSpPr/>
              <p:nvPr/>
            </p:nvSpPr>
            <p:spPr>
              <a:xfrm rot="1829776">
                <a:off x="1174818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D3FF24CB-E1C0-4F43-A2B4-9BF8BEACFF88}"/>
                  </a:ext>
                </a:extLst>
              </p:cNvPr>
              <p:cNvSpPr/>
              <p:nvPr/>
            </p:nvSpPr>
            <p:spPr>
              <a:xfrm rot="1829776">
                <a:off x="11991348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215BBB23-3D3E-4EDA-901D-2422F9D19C49}"/>
                  </a:ext>
                </a:extLst>
              </p:cNvPr>
              <p:cNvSpPr/>
              <p:nvPr/>
            </p:nvSpPr>
            <p:spPr>
              <a:xfrm rot="1829776">
                <a:off x="1223548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88DF932C-6E79-415C-9EF8-61C6BF5BF726}"/>
                  </a:ext>
                </a:extLst>
              </p:cNvPr>
              <p:cNvSpPr/>
              <p:nvPr/>
            </p:nvSpPr>
            <p:spPr>
              <a:xfrm rot="1829776">
                <a:off x="1211390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F509F969-0275-440F-AA2A-716819C3F1A0}"/>
                  </a:ext>
                </a:extLst>
              </p:cNvPr>
              <p:cNvSpPr/>
              <p:nvPr/>
            </p:nvSpPr>
            <p:spPr>
              <a:xfrm rot="1829776">
                <a:off x="12357066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EE17FC04-CB99-4DC7-8D1C-1A0833933443}"/>
                  </a:ext>
                </a:extLst>
              </p:cNvPr>
              <p:cNvSpPr/>
              <p:nvPr/>
            </p:nvSpPr>
            <p:spPr>
              <a:xfrm rot="1829776">
                <a:off x="1260712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28BE9358-294B-4AF1-BA0E-9230B3316170}"/>
                  </a:ext>
                </a:extLst>
              </p:cNvPr>
              <p:cNvSpPr/>
              <p:nvPr/>
            </p:nvSpPr>
            <p:spPr>
              <a:xfrm rot="1829776">
                <a:off x="1248554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26AF6A80-6F0B-4F7E-8326-1A2B263E6269}"/>
                  </a:ext>
                </a:extLst>
              </p:cNvPr>
              <p:cNvSpPr/>
              <p:nvPr/>
            </p:nvSpPr>
            <p:spPr>
              <a:xfrm rot="1829776">
                <a:off x="12728705" y="6286046"/>
                <a:ext cx="408591" cy="288627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3634993F-E5AD-48A7-B71E-5A48D95750A2}"/>
              </a:ext>
            </a:extLst>
          </p:cNvPr>
          <p:cNvCxnSpPr>
            <a:cxnSpLocks/>
          </p:cNvCxnSpPr>
          <p:nvPr/>
        </p:nvCxnSpPr>
        <p:spPr>
          <a:xfrm>
            <a:off x="-3457946" y="-2194705"/>
            <a:ext cx="5089336" cy="5586413"/>
          </a:xfrm>
          <a:prstGeom prst="line">
            <a:avLst/>
          </a:prstGeom>
          <a:ln>
            <a:solidFill>
              <a:schemeClr val="bg1">
                <a:lumMod val="75000"/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CC67B768-FDD7-4EB2-BCE3-3636B8108593}"/>
              </a:ext>
            </a:extLst>
          </p:cNvPr>
          <p:cNvGrpSpPr/>
          <p:nvPr/>
        </p:nvGrpSpPr>
        <p:grpSpPr>
          <a:xfrm>
            <a:off x="393069" y="183004"/>
            <a:ext cx="6994534" cy="830997"/>
            <a:chOff x="393069" y="183004"/>
            <a:chExt cx="6994534" cy="830997"/>
          </a:xfrm>
        </p:grpSpPr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7507C30D-F6BE-480A-940E-7A816DFCC82C}"/>
                </a:ext>
              </a:extLst>
            </p:cNvPr>
            <p:cNvGrpSpPr/>
            <p:nvPr/>
          </p:nvGrpSpPr>
          <p:grpSpPr>
            <a:xfrm flipH="1">
              <a:off x="393069" y="574505"/>
              <a:ext cx="651751" cy="288627"/>
              <a:chOff x="122738" y="6128267"/>
              <a:chExt cx="1000608" cy="443118"/>
            </a:xfrm>
            <a:gradFill flip="none" rotWithShape="1">
              <a:gsLst>
                <a:gs pos="58000">
                  <a:srgbClr val="ED217C"/>
                </a:gs>
                <a:gs pos="0">
                  <a:srgbClr val="ED217C"/>
                </a:gs>
                <a:gs pos="100000">
                  <a:srgbClr val="262262"/>
                </a:gs>
              </a:gsLst>
              <a:lin ang="0" scaled="1"/>
              <a:tileRect/>
            </a:gradFill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68E9156F-3304-49E6-BBCE-67AFD2A5C514}"/>
                  </a:ext>
                </a:extLst>
              </p:cNvPr>
              <p:cNvSpPr/>
              <p:nvPr/>
            </p:nvSpPr>
            <p:spPr>
              <a:xfrm rot="1829776">
                <a:off x="309395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EC4F7C45-BFA1-41A0-A3F6-7847F0F3769C}"/>
                  </a:ext>
                </a:extLst>
              </p:cNvPr>
              <p:cNvSpPr/>
              <p:nvPr/>
            </p:nvSpPr>
            <p:spPr>
              <a:xfrm rot="1829776">
                <a:off x="122738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2123D571-28F8-49FE-84B3-C2C4FD5FE35C}"/>
                  </a:ext>
                </a:extLst>
              </p:cNvPr>
              <p:cNvSpPr/>
              <p:nvPr/>
            </p:nvSpPr>
            <p:spPr>
              <a:xfrm rot="1829776">
                <a:off x="496052" y="6128267"/>
                <a:ext cx="627294" cy="443118"/>
              </a:xfrm>
              <a:custGeom>
                <a:avLst/>
                <a:gdLst>
                  <a:gd name="connsiteX0" fmla="*/ 129389 w 1083894"/>
                  <a:gd name="connsiteY0" fmla="*/ 0 h 1083895"/>
                  <a:gd name="connsiteX1" fmla="*/ 1083894 w 1083894"/>
                  <a:gd name="connsiteY1" fmla="*/ 954505 h 1083895"/>
                  <a:gd name="connsiteX2" fmla="*/ 954504 w 1083894"/>
                  <a:gd name="connsiteY2" fmla="*/ 1083895 h 1083895"/>
                  <a:gd name="connsiteX3" fmla="*/ 0 w 1083894"/>
                  <a:gd name="connsiteY3" fmla="*/ 129389 h 108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894" h="1083895">
                    <a:moveTo>
                      <a:pt x="129389" y="0"/>
                    </a:moveTo>
                    <a:lnTo>
                      <a:pt x="1083894" y="954505"/>
                    </a:lnTo>
                    <a:lnTo>
                      <a:pt x="954504" y="1083895"/>
                    </a:lnTo>
                    <a:lnTo>
                      <a:pt x="0" y="1293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76382598-28E9-44A9-9FDF-7E2EA0939A03}"/>
                </a:ext>
              </a:extLst>
            </p:cNvPr>
            <p:cNvSpPr txBox="1"/>
            <p:nvPr/>
          </p:nvSpPr>
          <p:spPr>
            <a:xfrm>
              <a:off x="1089795" y="183004"/>
              <a:ext cx="62978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rgbClr val="262262"/>
                  </a:solidFill>
                  <a:latin typeface="Sim Font" pitchFamily="50" charset="0"/>
                </a:rPr>
                <a:t>Sponsor</a:t>
              </a: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8203C6B4-EE7E-4E63-9A96-9342444EE455}"/>
              </a:ext>
            </a:extLst>
          </p:cNvPr>
          <p:cNvGrpSpPr/>
          <p:nvPr/>
        </p:nvGrpSpPr>
        <p:grpSpPr>
          <a:xfrm>
            <a:off x="445978" y="1491916"/>
            <a:ext cx="11172354" cy="2081379"/>
            <a:chOff x="481765" y="1491916"/>
            <a:chExt cx="11172354" cy="2081379"/>
          </a:xfrm>
        </p:grpSpPr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B02E2A4C-E424-43EA-A9C4-A5C481B5A92F}"/>
                </a:ext>
              </a:extLst>
            </p:cNvPr>
            <p:cNvGrpSpPr/>
            <p:nvPr/>
          </p:nvGrpSpPr>
          <p:grpSpPr>
            <a:xfrm>
              <a:off x="481765" y="1491916"/>
              <a:ext cx="5346656" cy="2081379"/>
              <a:chOff x="481765" y="1491916"/>
              <a:chExt cx="5346656" cy="2081379"/>
            </a:xfrm>
          </p:grpSpPr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66077210-BB3C-44ED-94CF-836475C1124D}"/>
                  </a:ext>
                </a:extLst>
              </p:cNvPr>
              <p:cNvSpPr/>
              <p:nvPr/>
            </p:nvSpPr>
            <p:spPr>
              <a:xfrm>
                <a:off x="481765" y="1491916"/>
                <a:ext cx="5346656" cy="20813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762000" dist="139700" dir="2700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4" name="Group 323">
                <a:extLst>
                  <a:ext uri="{FF2B5EF4-FFF2-40B4-BE49-F238E27FC236}">
                    <a16:creationId xmlns:a16="http://schemas.microsoft.com/office/drawing/2014/main" id="{BB0B48EE-E1EB-4AD2-A694-58300F4FB8A1}"/>
                  </a:ext>
                </a:extLst>
              </p:cNvPr>
              <p:cNvGrpSpPr/>
              <p:nvPr/>
            </p:nvGrpSpPr>
            <p:grpSpPr>
              <a:xfrm>
                <a:off x="645218" y="1941097"/>
                <a:ext cx="4898705" cy="1067493"/>
                <a:chOff x="558077" y="1844271"/>
                <a:chExt cx="5200874" cy="1133340"/>
              </a:xfrm>
            </p:grpSpPr>
            <p:pic>
              <p:nvPicPr>
                <p:cNvPr id="318" name="Picture 317">
                  <a:extLst>
                    <a:ext uri="{FF2B5EF4-FFF2-40B4-BE49-F238E27FC236}">
                      <a16:creationId xmlns:a16="http://schemas.microsoft.com/office/drawing/2014/main" id="{000B6D54-8653-4862-AD85-103CE41783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58077" y="2699731"/>
                  <a:ext cx="1726661" cy="263962"/>
                </a:xfrm>
                <a:prstGeom prst="rect">
                  <a:avLst/>
                </a:prstGeom>
              </p:spPr>
            </p:pic>
            <p:pic>
              <p:nvPicPr>
                <p:cNvPr id="322" name="Picture 321">
                  <a:extLst>
                    <a:ext uri="{FF2B5EF4-FFF2-40B4-BE49-F238E27FC236}">
                      <a16:creationId xmlns:a16="http://schemas.microsoft.com/office/drawing/2014/main" id="{4CC52FDF-2915-4054-AB29-B162F458A6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93070" y="1844271"/>
                  <a:ext cx="1726661" cy="517998"/>
                </a:xfrm>
                <a:prstGeom prst="rect">
                  <a:avLst/>
                </a:prstGeom>
              </p:spPr>
            </p:pic>
            <p:pic>
              <p:nvPicPr>
                <p:cNvPr id="323" name="Picture 322">
                  <a:extLst>
                    <a:ext uri="{FF2B5EF4-FFF2-40B4-BE49-F238E27FC236}">
                      <a16:creationId xmlns:a16="http://schemas.microsoft.com/office/drawing/2014/main" id="{B78562F6-A5E2-426A-AF87-F8D32EDB23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30147" y="2615472"/>
                  <a:ext cx="1828804" cy="36213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6FC5425A-5E82-450D-97AD-9B147C698A6E}"/>
                </a:ext>
              </a:extLst>
            </p:cNvPr>
            <p:cNvGrpSpPr/>
            <p:nvPr/>
          </p:nvGrpSpPr>
          <p:grpSpPr>
            <a:xfrm>
              <a:off x="6271377" y="1491916"/>
              <a:ext cx="5382742" cy="2081379"/>
              <a:chOff x="481765" y="1491916"/>
              <a:chExt cx="5382742" cy="2081379"/>
            </a:xfrm>
          </p:grpSpPr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5488B381-4B48-47ED-A51D-98940DADACBF}"/>
                  </a:ext>
                </a:extLst>
              </p:cNvPr>
              <p:cNvSpPr/>
              <p:nvPr/>
            </p:nvSpPr>
            <p:spPr>
              <a:xfrm>
                <a:off x="481765" y="1491916"/>
                <a:ext cx="5346656" cy="20813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762000" dist="139700" dir="2700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8" name="Group 327">
                <a:extLst>
                  <a:ext uri="{FF2B5EF4-FFF2-40B4-BE49-F238E27FC236}">
                    <a16:creationId xmlns:a16="http://schemas.microsoft.com/office/drawing/2014/main" id="{09EC23CC-EE40-4770-87D1-F6C5CF897856}"/>
                  </a:ext>
                </a:extLst>
              </p:cNvPr>
              <p:cNvGrpSpPr/>
              <p:nvPr/>
            </p:nvGrpSpPr>
            <p:grpSpPr>
              <a:xfrm>
                <a:off x="645218" y="1563511"/>
                <a:ext cx="5219289" cy="1646109"/>
                <a:chOff x="558077" y="1443394"/>
                <a:chExt cx="5541233" cy="1747647"/>
              </a:xfrm>
            </p:grpSpPr>
            <p:pic>
              <p:nvPicPr>
                <p:cNvPr id="329" name="Picture 328">
                  <a:extLst>
                    <a:ext uri="{FF2B5EF4-FFF2-40B4-BE49-F238E27FC236}">
                      <a16:creationId xmlns:a16="http://schemas.microsoft.com/office/drawing/2014/main" id="{86EC77B3-5E7C-4A86-B2BB-B5E08D071B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58077" y="2660773"/>
                  <a:ext cx="1726661" cy="341878"/>
                </a:xfrm>
                <a:prstGeom prst="rect">
                  <a:avLst/>
                </a:prstGeom>
              </p:spPr>
            </p:pic>
            <p:pic>
              <p:nvPicPr>
                <p:cNvPr id="330" name="Picture 329">
                  <a:extLst>
                    <a:ext uri="{FF2B5EF4-FFF2-40B4-BE49-F238E27FC236}">
                      <a16:creationId xmlns:a16="http://schemas.microsoft.com/office/drawing/2014/main" id="{FF809929-910A-4367-A7CB-2C95AB35B3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441097" y="1443394"/>
                  <a:ext cx="1444499" cy="1444499"/>
                </a:xfrm>
                <a:prstGeom prst="rect">
                  <a:avLst/>
                </a:prstGeom>
              </p:spPr>
            </p:pic>
            <p:pic>
              <p:nvPicPr>
                <p:cNvPr id="331" name="Picture 330">
                  <a:extLst>
                    <a:ext uri="{FF2B5EF4-FFF2-40B4-BE49-F238E27FC236}">
                      <a16:creationId xmlns:a16="http://schemas.microsoft.com/office/drawing/2014/main" id="{7B5B63D2-68AA-447C-9A7D-164C5F459F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960091" y="2121431"/>
                  <a:ext cx="2139219" cy="106961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41" name="Rectangle 340">
            <a:extLst>
              <a:ext uri="{FF2B5EF4-FFF2-40B4-BE49-F238E27FC236}">
                <a16:creationId xmlns:a16="http://schemas.microsoft.com/office/drawing/2014/main" id="{23A3F3F7-B42C-4A07-BA11-D00C88202656}"/>
              </a:ext>
            </a:extLst>
          </p:cNvPr>
          <p:cNvSpPr/>
          <p:nvPr/>
        </p:nvSpPr>
        <p:spPr>
          <a:xfrm>
            <a:off x="447260" y="3907316"/>
            <a:ext cx="5346656" cy="2081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139700" dir="2700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80A07566-92C1-4917-8D21-E492974925EE}"/>
              </a:ext>
            </a:extLst>
          </p:cNvPr>
          <p:cNvGrpSpPr/>
          <p:nvPr/>
        </p:nvGrpSpPr>
        <p:grpSpPr>
          <a:xfrm>
            <a:off x="637083" y="4602521"/>
            <a:ext cx="4861511" cy="1236673"/>
            <a:chOff x="686211" y="4773761"/>
            <a:chExt cx="4861511" cy="1236673"/>
          </a:xfrm>
        </p:grpSpPr>
        <p:pic>
          <p:nvPicPr>
            <p:cNvPr id="343" name="Picture 342">
              <a:extLst>
                <a:ext uri="{FF2B5EF4-FFF2-40B4-BE49-F238E27FC236}">
                  <a16:creationId xmlns:a16="http://schemas.microsoft.com/office/drawing/2014/main" id="{00A38565-A813-4CC6-A4E8-81BEADB35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6211" y="5070143"/>
              <a:ext cx="2039883" cy="467181"/>
            </a:xfrm>
            <a:prstGeom prst="rect">
              <a:avLst/>
            </a:prstGeom>
          </p:spPr>
        </p:pic>
        <p:pic>
          <p:nvPicPr>
            <p:cNvPr id="345" name="Picture 344">
              <a:extLst>
                <a:ext uri="{FF2B5EF4-FFF2-40B4-BE49-F238E27FC236}">
                  <a16:creationId xmlns:a16="http://schemas.microsoft.com/office/drawing/2014/main" id="{4133797B-FDAE-497F-8B31-0DF6EB76C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98827" y="4773761"/>
              <a:ext cx="1648895" cy="1236673"/>
            </a:xfrm>
            <a:prstGeom prst="rect">
              <a:avLst/>
            </a:prstGeom>
          </p:spPr>
        </p:pic>
      </p:grpSp>
      <p:sp>
        <p:nvSpPr>
          <p:cNvPr id="336" name="Rectangle 335">
            <a:extLst>
              <a:ext uri="{FF2B5EF4-FFF2-40B4-BE49-F238E27FC236}">
                <a16:creationId xmlns:a16="http://schemas.microsoft.com/office/drawing/2014/main" id="{8C18B861-E211-443D-92CE-8E298E45928D}"/>
              </a:ext>
            </a:extLst>
          </p:cNvPr>
          <p:cNvSpPr/>
          <p:nvPr/>
        </p:nvSpPr>
        <p:spPr>
          <a:xfrm>
            <a:off x="6236872" y="3907316"/>
            <a:ext cx="5346656" cy="2081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139700" dir="2700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E9F0C875-39AE-4A09-AB8E-E2069E2C471E}"/>
              </a:ext>
            </a:extLst>
          </p:cNvPr>
          <p:cNvGrpSpPr/>
          <p:nvPr/>
        </p:nvGrpSpPr>
        <p:grpSpPr>
          <a:xfrm>
            <a:off x="6477409" y="4343870"/>
            <a:ext cx="4796137" cy="1639963"/>
            <a:chOff x="736151" y="4525463"/>
            <a:chExt cx="4796137" cy="1639963"/>
          </a:xfrm>
        </p:grpSpPr>
        <p:pic>
          <p:nvPicPr>
            <p:cNvPr id="350" name="Picture 349">
              <a:extLst>
                <a:ext uri="{FF2B5EF4-FFF2-40B4-BE49-F238E27FC236}">
                  <a16:creationId xmlns:a16="http://schemas.microsoft.com/office/drawing/2014/main" id="{EA6CDCD9-B2CB-4DC9-B196-7B3DE31B9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6151" y="5080080"/>
              <a:ext cx="1639964" cy="580146"/>
            </a:xfrm>
            <a:prstGeom prst="rect">
              <a:avLst/>
            </a:prstGeom>
          </p:spPr>
        </p:pic>
        <p:pic>
          <p:nvPicPr>
            <p:cNvPr id="351" name="Picture 350">
              <a:extLst>
                <a:ext uri="{FF2B5EF4-FFF2-40B4-BE49-F238E27FC236}">
                  <a16:creationId xmlns:a16="http://schemas.microsoft.com/office/drawing/2014/main" id="{656675C8-39A9-460D-8336-7AE1C6BBD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92325" y="4525463"/>
              <a:ext cx="1639963" cy="1639963"/>
            </a:xfrm>
            <a:prstGeom prst="rect">
              <a:avLst/>
            </a:prstGeom>
          </p:spPr>
        </p:pic>
      </p:grpSp>
      <p:sp>
        <p:nvSpPr>
          <p:cNvPr id="300" name="TextBox 299">
            <a:extLst>
              <a:ext uri="{FF2B5EF4-FFF2-40B4-BE49-F238E27FC236}">
                <a16:creationId xmlns:a16="http://schemas.microsoft.com/office/drawing/2014/main" id="{4D7BB59F-02D8-4285-BC21-69B2994908ED}"/>
              </a:ext>
            </a:extLst>
          </p:cNvPr>
          <p:cNvSpPr txBox="1"/>
          <p:nvPr/>
        </p:nvSpPr>
        <p:spPr>
          <a:xfrm>
            <a:off x="9548926" y="6235123"/>
            <a:ext cx="221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Helvetica Rounded" pitchFamily="50" charset="0"/>
              </a:rPr>
              <a:t>#SS2020</a:t>
            </a:r>
          </a:p>
        </p:txBody>
      </p:sp>
      <p:pic>
        <p:nvPicPr>
          <p:cNvPr id="301" name="Picture 300">
            <a:extLst>
              <a:ext uri="{FF2B5EF4-FFF2-40B4-BE49-F238E27FC236}">
                <a16:creationId xmlns:a16="http://schemas.microsoft.com/office/drawing/2014/main" id="{B09C6561-7198-4688-A180-9614E49D19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8735" y="4066188"/>
            <a:ext cx="2154831" cy="49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52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2E4504AD-62D0-49D3-8FF1-2A0F2FB888A3}"/>
              </a:ext>
            </a:extLst>
          </p:cNvPr>
          <p:cNvGrpSpPr/>
          <p:nvPr/>
        </p:nvGrpSpPr>
        <p:grpSpPr>
          <a:xfrm>
            <a:off x="-3392050" y="-2775898"/>
            <a:ext cx="20046824" cy="15257098"/>
            <a:chOff x="-3392050" y="-2775898"/>
            <a:chExt cx="20046824" cy="1525709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1756AD5-D554-47CF-A9F4-1D251998F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813206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4E6B47E-0C00-4985-9464-DC69CD78AEBE}"/>
                </a:ext>
              </a:extLst>
            </p:cNvPr>
            <p:cNvSpPr/>
            <p:nvPr/>
          </p:nvSpPr>
          <p:spPr>
            <a:xfrm>
              <a:off x="0" y="0"/>
              <a:ext cx="7146758" cy="10345891"/>
            </a:xfrm>
            <a:prstGeom prst="rect">
              <a:avLst/>
            </a:prstGeom>
            <a:solidFill>
              <a:srgbClr val="262262">
                <a:alpha val="9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967168-B608-4DCD-A741-283B68D3CE74}"/>
                </a:ext>
              </a:extLst>
            </p:cNvPr>
            <p:cNvSpPr/>
            <p:nvPr/>
          </p:nvSpPr>
          <p:spPr>
            <a:xfrm>
              <a:off x="0" y="0"/>
              <a:ext cx="12192000" cy="6866021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6858000 h 6858000"/>
                <a:gd name="connsiteX3" fmla="*/ 0 w 12192000"/>
                <a:gd name="connsiteY3" fmla="*/ 6858000 h 6858000"/>
                <a:gd name="connsiteX4" fmla="*/ 0 w 12192000"/>
                <a:gd name="connsiteY4" fmla="*/ 0 h 6858000"/>
                <a:gd name="connsiteX0" fmla="*/ 0 w 12192000"/>
                <a:gd name="connsiteY0" fmla="*/ 0 h 6866021"/>
                <a:gd name="connsiteX1" fmla="*/ 12192000 w 12192000"/>
                <a:gd name="connsiteY1" fmla="*/ 0 h 6866021"/>
                <a:gd name="connsiteX2" fmla="*/ 12192000 w 12192000"/>
                <a:gd name="connsiteY2" fmla="*/ 6858000 h 6866021"/>
                <a:gd name="connsiteX3" fmla="*/ 6304547 w 12192000"/>
                <a:gd name="connsiteY3" fmla="*/ 6866021 h 6866021"/>
                <a:gd name="connsiteX4" fmla="*/ 0 w 12192000"/>
                <a:gd name="connsiteY4" fmla="*/ 6858000 h 6866021"/>
                <a:gd name="connsiteX5" fmla="*/ 0 w 12192000"/>
                <a:gd name="connsiteY5" fmla="*/ 0 h 6866021"/>
                <a:gd name="connsiteX0" fmla="*/ 0 w 12192000"/>
                <a:gd name="connsiteY0" fmla="*/ 0 h 6866021"/>
                <a:gd name="connsiteX1" fmla="*/ 12192000 w 12192000"/>
                <a:gd name="connsiteY1" fmla="*/ 0 h 6866021"/>
                <a:gd name="connsiteX2" fmla="*/ 12192000 w 12192000"/>
                <a:gd name="connsiteY2" fmla="*/ 6858000 h 6866021"/>
                <a:gd name="connsiteX3" fmla="*/ 6304547 w 12192000"/>
                <a:gd name="connsiteY3" fmla="*/ 6866021 h 6866021"/>
                <a:gd name="connsiteX4" fmla="*/ 0 w 12192000"/>
                <a:gd name="connsiteY4" fmla="*/ 0 h 6866021"/>
                <a:gd name="connsiteX0" fmla="*/ 0 w 12192000"/>
                <a:gd name="connsiteY0" fmla="*/ 0 h 6866021"/>
                <a:gd name="connsiteX1" fmla="*/ 12192000 w 12192000"/>
                <a:gd name="connsiteY1" fmla="*/ 0 h 6866021"/>
                <a:gd name="connsiteX2" fmla="*/ 12192000 w 12192000"/>
                <a:gd name="connsiteY2" fmla="*/ 6858000 h 6866021"/>
                <a:gd name="connsiteX3" fmla="*/ 7475621 w 12192000"/>
                <a:gd name="connsiteY3" fmla="*/ 6866021 h 6866021"/>
                <a:gd name="connsiteX4" fmla="*/ 6304547 w 12192000"/>
                <a:gd name="connsiteY4" fmla="*/ 6866021 h 6866021"/>
                <a:gd name="connsiteX5" fmla="*/ 0 w 12192000"/>
                <a:gd name="connsiteY5" fmla="*/ 0 h 6866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6866021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7475621" y="6866021"/>
                  </a:lnTo>
                  <a:lnTo>
                    <a:pt x="6304547" y="68660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87123119-3A60-4019-8FB2-5C1569586DFF}"/>
                </a:ext>
              </a:extLst>
            </p:cNvPr>
            <p:cNvSpPr/>
            <p:nvPr/>
          </p:nvSpPr>
          <p:spPr>
            <a:xfrm rot="10800000">
              <a:off x="6978315" y="-2"/>
              <a:ext cx="5213683" cy="4325727"/>
            </a:xfrm>
            <a:prstGeom prst="rtTriangle">
              <a:avLst/>
            </a:prstGeom>
            <a:gradFill flip="none" rotWithShape="1">
              <a:gsLst>
                <a:gs pos="54000">
                  <a:srgbClr val="262262"/>
                </a:gs>
                <a:gs pos="0">
                  <a:srgbClr val="262262">
                    <a:alpha val="89000"/>
                  </a:srgbClr>
                </a:gs>
                <a:gs pos="100000">
                  <a:srgbClr val="26226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172">
              <a:extLst>
                <a:ext uri="{FF2B5EF4-FFF2-40B4-BE49-F238E27FC236}">
                  <a16:creationId xmlns:a16="http://schemas.microsoft.com/office/drawing/2014/main" id="{2B798FC1-E825-4A4F-90DB-267DC45A4662}"/>
                </a:ext>
              </a:extLst>
            </p:cNvPr>
            <p:cNvSpPr/>
            <p:nvPr/>
          </p:nvSpPr>
          <p:spPr>
            <a:xfrm rot="2382618">
              <a:off x="1605186" y="2043172"/>
              <a:ext cx="14670061" cy="1395943"/>
            </a:xfrm>
            <a:prstGeom prst="rect">
              <a:avLst/>
            </a:prstGeom>
            <a:solidFill>
              <a:schemeClr val="bg1">
                <a:lumMod val="85000"/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DB56840-71D8-494B-A5FE-C7B657ABC1F4}"/>
                </a:ext>
              </a:extLst>
            </p:cNvPr>
            <p:cNvCxnSpPr>
              <a:cxnSpLocks/>
            </p:cNvCxnSpPr>
            <p:nvPr/>
          </p:nvCxnSpPr>
          <p:spPr>
            <a:xfrm>
              <a:off x="3556645" y="-2288057"/>
              <a:ext cx="6088667" cy="5029200"/>
            </a:xfrm>
            <a:prstGeom prst="line">
              <a:avLst/>
            </a:prstGeom>
            <a:ln w="57150">
              <a:solidFill>
                <a:schemeClr val="bg1">
                  <a:lumMod val="65000"/>
                  <a:alpha val="3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D23A6E7-227E-4C90-8EFF-2E6EB9EDC493}"/>
                </a:ext>
              </a:extLst>
            </p:cNvPr>
            <p:cNvCxnSpPr>
              <a:cxnSpLocks/>
            </p:cNvCxnSpPr>
            <p:nvPr/>
          </p:nvCxnSpPr>
          <p:spPr>
            <a:xfrm>
              <a:off x="10566107" y="4066032"/>
              <a:ext cx="6088667" cy="5029200"/>
            </a:xfrm>
            <a:prstGeom prst="line">
              <a:avLst/>
            </a:prstGeom>
            <a:ln w="57150">
              <a:solidFill>
                <a:srgbClr val="262262">
                  <a:alpha val="3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3AB434C-52B4-440F-A19F-DF6ED98ED550}"/>
                </a:ext>
              </a:extLst>
            </p:cNvPr>
            <p:cNvCxnSpPr>
              <a:cxnSpLocks/>
            </p:cNvCxnSpPr>
            <p:nvPr/>
          </p:nvCxnSpPr>
          <p:spPr>
            <a:xfrm>
              <a:off x="-777538" y="-2775898"/>
              <a:ext cx="4744566" cy="4938759"/>
            </a:xfrm>
            <a:prstGeom prst="line">
              <a:avLst/>
            </a:prstGeom>
            <a:ln w="3175">
              <a:solidFill>
                <a:srgbClr val="262262">
                  <a:alpha val="3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72">
              <a:extLst>
                <a:ext uri="{FF2B5EF4-FFF2-40B4-BE49-F238E27FC236}">
                  <a16:creationId xmlns:a16="http://schemas.microsoft.com/office/drawing/2014/main" id="{C7D3589C-62C0-4068-B559-D1C8342C4586}"/>
                </a:ext>
              </a:extLst>
            </p:cNvPr>
            <p:cNvSpPr/>
            <p:nvPr/>
          </p:nvSpPr>
          <p:spPr>
            <a:xfrm rot="2832384">
              <a:off x="694793" y="5781693"/>
              <a:ext cx="7807377" cy="1322379"/>
            </a:xfrm>
            <a:custGeom>
              <a:avLst/>
              <a:gdLst>
                <a:gd name="connsiteX0" fmla="*/ 0 w 7807377"/>
                <a:gd name="connsiteY0" fmla="*/ 0 h 1322379"/>
                <a:gd name="connsiteX1" fmla="*/ 7807377 w 7807377"/>
                <a:gd name="connsiteY1" fmla="*/ 0 h 1322379"/>
                <a:gd name="connsiteX2" fmla="*/ 7807377 w 7807377"/>
                <a:gd name="connsiteY2" fmla="*/ 1322379 h 1322379"/>
                <a:gd name="connsiteX3" fmla="*/ 0 w 7807377"/>
                <a:gd name="connsiteY3" fmla="*/ 1322379 h 1322379"/>
                <a:gd name="connsiteX4" fmla="*/ 0 w 7807377"/>
                <a:gd name="connsiteY4" fmla="*/ 0 h 1322379"/>
                <a:gd name="connsiteX0" fmla="*/ 0 w 7807377"/>
                <a:gd name="connsiteY0" fmla="*/ 0 h 1322379"/>
                <a:gd name="connsiteX1" fmla="*/ 1191245 w 7807377"/>
                <a:gd name="connsiteY1" fmla="*/ 22457 h 1322379"/>
                <a:gd name="connsiteX2" fmla="*/ 7807377 w 7807377"/>
                <a:gd name="connsiteY2" fmla="*/ 0 h 1322379"/>
                <a:gd name="connsiteX3" fmla="*/ 7807377 w 7807377"/>
                <a:gd name="connsiteY3" fmla="*/ 1322379 h 1322379"/>
                <a:gd name="connsiteX4" fmla="*/ 0 w 7807377"/>
                <a:gd name="connsiteY4" fmla="*/ 1322379 h 1322379"/>
                <a:gd name="connsiteX5" fmla="*/ 0 w 7807377"/>
                <a:gd name="connsiteY5" fmla="*/ 0 h 1322379"/>
                <a:gd name="connsiteX0" fmla="*/ 0 w 7807377"/>
                <a:gd name="connsiteY0" fmla="*/ 1322379 h 1322379"/>
                <a:gd name="connsiteX1" fmla="*/ 1191245 w 7807377"/>
                <a:gd name="connsiteY1" fmla="*/ 22457 h 1322379"/>
                <a:gd name="connsiteX2" fmla="*/ 7807377 w 7807377"/>
                <a:gd name="connsiteY2" fmla="*/ 0 h 1322379"/>
                <a:gd name="connsiteX3" fmla="*/ 7807377 w 7807377"/>
                <a:gd name="connsiteY3" fmla="*/ 1322379 h 1322379"/>
                <a:gd name="connsiteX4" fmla="*/ 0 w 7807377"/>
                <a:gd name="connsiteY4" fmla="*/ 1322379 h 132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7377" h="1322379">
                  <a:moveTo>
                    <a:pt x="0" y="1322379"/>
                  </a:moveTo>
                  <a:lnTo>
                    <a:pt x="1191245" y="22457"/>
                  </a:lnTo>
                  <a:lnTo>
                    <a:pt x="7807377" y="0"/>
                  </a:lnTo>
                  <a:lnTo>
                    <a:pt x="7807377" y="1322379"/>
                  </a:lnTo>
                  <a:lnTo>
                    <a:pt x="0" y="1322379"/>
                  </a:lnTo>
                  <a:close/>
                </a:path>
              </a:pathLst>
            </a:custGeom>
            <a:gradFill flip="none" rotWithShape="1">
              <a:gsLst>
                <a:gs pos="54000">
                  <a:srgbClr val="ED217C">
                    <a:alpha val="0"/>
                  </a:srgbClr>
                </a:gs>
                <a:gs pos="0">
                  <a:srgbClr val="ED217C"/>
                </a:gs>
                <a:gs pos="100000">
                  <a:srgbClr val="ED217C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5DEC841-CA17-450F-8526-0EB783239661}"/>
                </a:ext>
              </a:extLst>
            </p:cNvPr>
            <p:cNvCxnSpPr>
              <a:cxnSpLocks/>
            </p:cNvCxnSpPr>
            <p:nvPr/>
          </p:nvCxnSpPr>
          <p:spPr>
            <a:xfrm>
              <a:off x="-3392050" y="-613034"/>
              <a:ext cx="10517722" cy="10958925"/>
            </a:xfrm>
            <a:prstGeom prst="line">
              <a:avLst/>
            </a:prstGeom>
            <a:ln w="3175">
              <a:solidFill>
                <a:schemeClr val="bg1">
                  <a:lumMod val="85000"/>
                  <a:alpha val="3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72">
              <a:extLst>
                <a:ext uri="{FF2B5EF4-FFF2-40B4-BE49-F238E27FC236}">
                  <a16:creationId xmlns:a16="http://schemas.microsoft.com/office/drawing/2014/main" id="{FCE5D250-86CB-4532-BDB6-2D851F62202E}"/>
                </a:ext>
              </a:extLst>
            </p:cNvPr>
            <p:cNvSpPr/>
            <p:nvPr/>
          </p:nvSpPr>
          <p:spPr>
            <a:xfrm rot="2832384">
              <a:off x="-649524" y="8173650"/>
              <a:ext cx="7807377" cy="807723"/>
            </a:xfrm>
            <a:custGeom>
              <a:avLst/>
              <a:gdLst>
                <a:gd name="connsiteX0" fmla="*/ 0 w 7807377"/>
                <a:gd name="connsiteY0" fmla="*/ 0 h 1322379"/>
                <a:gd name="connsiteX1" fmla="*/ 7807377 w 7807377"/>
                <a:gd name="connsiteY1" fmla="*/ 0 h 1322379"/>
                <a:gd name="connsiteX2" fmla="*/ 7807377 w 7807377"/>
                <a:gd name="connsiteY2" fmla="*/ 1322379 h 1322379"/>
                <a:gd name="connsiteX3" fmla="*/ 0 w 7807377"/>
                <a:gd name="connsiteY3" fmla="*/ 1322379 h 1322379"/>
                <a:gd name="connsiteX4" fmla="*/ 0 w 7807377"/>
                <a:gd name="connsiteY4" fmla="*/ 0 h 1322379"/>
                <a:gd name="connsiteX0" fmla="*/ 0 w 7807377"/>
                <a:gd name="connsiteY0" fmla="*/ 0 h 1322379"/>
                <a:gd name="connsiteX1" fmla="*/ 1191245 w 7807377"/>
                <a:gd name="connsiteY1" fmla="*/ 22457 h 1322379"/>
                <a:gd name="connsiteX2" fmla="*/ 7807377 w 7807377"/>
                <a:gd name="connsiteY2" fmla="*/ 0 h 1322379"/>
                <a:gd name="connsiteX3" fmla="*/ 7807377 w 7807377"/>
                <a:gd name="connsiteY3" fmla="*/ 1322379 h 1322379"/>
                <a:gd name="connsiteX4" fmla="*/ 0 w 7807377"/>
                <a:gd name="connsiteY4" fmla="*/ 1322379 h 1322379"/>
                <a:gd name="connsiteX5" fmla="*/ 0 w 7807377"/>
                <a:gd name="connsiteY5" fmla="*/ 0 h 1322379"/>
                <a:gd name="connsiteX0" fmla="*/ 0 w 7807377"/>
                <a:gd name="connsiteY0" fmla="*/ 1322379 h 1322379"/>
                <a:gd name="connsiteX1" fmla="*/ 1191245 w 7807377"/>
                <a:gd name="connsiteY1" fmla="*/ 22457 h 1322379"/>
                <a:gd name="connsiteX2" fmla="*/ 7807377 w 7807377"/>
                <a:gd name="connsiteY2" fmla="*/ 0 h 1322379"/>
                <a:gd name="connsiteX3" fmla="*/ 7807377 w 7807377"/>
                <a:gd name="connsiteY3" fmla="*/ 1322379 h 1322379"/>
                <a:gd name="connsiteX4" fmla="*/ 0 w 7807377"/>
                <a:gd name="connsiteY4" fmla="*/ 1322379 h 132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7377" h="1322379">
                  <a:moveTo>
                    <a:pt x="0" y="1322379"/>
                  </a:moveTo>
                  <a:lnTo>
                    <a:pt x="1191245" y="22457"/>
                  </a:lnTo>
                  <a:lnTo>
                    <a:pt x="7807377" y="0"/>
                  </a:lnTo>
                  <a:lnTo>
                    <a:pt x="7807377" y="1322379"/>
                  </a:lnTo>
                  <a:lnTo>
                    <a:pt x="0" y="1322379"/>
                  </a:lnTo>
                  <a:close/>
                </a:path>
              </a:pathLst>
            </a:custGeom>
            <a:gradFill flip="none" rotWithShape="1">
              <a:gsLst>
                <a:gs pos="54000">
                  <a:srgbClr val="ED217C">
                    <a:alpha val="0"/>
                  </a:srgbClr>
                </a:gs>
                <a:gs pos="0">
                  <a:srgbClr val="ED217C"/>
                </a:gs>
                <a:gs pos="100000">
                  <a:srgbClr val="ED217C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B16E09-6835-4B17-8EF5-40739D6399EB}"/>
                </a:ext>
              </a:extLst>
            </p:cNvPr>
            <p:cNvSpPr txBox="1"/>
            <p:nvPr/>
          </p:nvSpPr>
          <p:spPr>
            <a:xfrm>
              <a:off x="3672221" y="1984847"/>
              <a:ext cx="4421571" cy="3631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500" dirty="0">
                  <a:solidFill>
                    <a:srgbClr val="262262"/>
                  </a:solidFill>
                  <a:latin typeface="Sim Font" pitchFamily="50" charset="0"/>
                </a:rPr>
                <a:t>Thank 		</a:t>
              </a:r>
              <a:r>
                <a:rPr lang="en-US" sz="11500" dirty="0">
                  <a:solidFill>
                    <a:srgbClr val="ED217C"/>
                  </a:solidFill>
                  <a:latin typeface="Sim Font" pitchFamily="50" charset="0"/>
                </a:rPr>
                <a:t>You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11058F7-39A9-4491-8EFC-B38225AE8656}"/>
              </a:ext>
            </a:extLst>
          </p:cNvPr>
          <p:cNvSpPr txBox="1"/>
          <p:nvPr/>
        </p:nvSpPr>
        <p:spPr>
          <a:xfrm>
            <a:off x="9548926" y="6235123"/>
            <a:ext cx="221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ED217C"/>
                </a:solidFill>
                <a:latin typeface="Helvetica Rounded" pitchFamily="50" charset="0"/>
              </a:rPr>
              <a:t>#SS2020</a:t>
            </a:r>
          </a:p>
        </p:txBody>
      </p:sp>
    </p:spTree>
    <p:extLst>
      <p:ext uri="{BB962C8B-B14F-4D97-AF65-F5344CB8AC3E}">
        <p14:creationId xmlns:p14="http://schemas.microsoft.com/office/powerpoint/2010/main" val="3714853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WA" val="True"/>
  <p:tag name="TOP" val="63.49606"/>
  <p:tag name="LEFT" val="78.23622"/>
  <p:tag name="RIGHT" val="870.2362"/>
  <p:tag name="BOTTOM" val="487.842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28E3C268C4544F81CF84E5C8F458A6" ma:contentTypeVersion="9" ma:contentTypeDescription="Create a new document." ma:contentTypeScope="" ma:versionID="2f77263805eb6143ce5f54b44517e985">
  <xsd:schema xmlns:xsd="http://www.w3.org/2001/XMLSchema" xmlns:xs="http://www.w3.org/2001/XMLSchema" xmlns:p="http://schemas.microsoft.com/office/2006/metadata/properties" xmlns:ns3="165df69a-27ab-4be5-88aa-8f535a899d3c" targetNamespace="http://schemas.microsoft.com/office/2006/metadata/properties" ma:root="true" ma:fieldsID="aba9f0862776ce606d4ee8ca4d6f4540" ns3:_="">
    <xsd:import namespace="165df69a-27ab-4be5-88aa-8f535a899d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5df69a-27ab-4be5-88aa-8f535a899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B4B994-B214-404B-B601-B6DA36D743AB}">
  <ds:schemaRefs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65df69a-27ab-4be5-88aa-8f535a899d3c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D512A0F-4AF1-4EF0-9FF9-12F3FAE4E9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E7E758-1DC3-43C2-A96F-EE66201F90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5df69a-27ab-4be5-88aa-8f535a899d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Microsoft Office PowerPoint</Application>
  <PresentationFormat>Widescreen</PresentationFormat>
  <Paragraphs>53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Helvetica Rounded</vt:lpstr>
      <vt:lpstr>Sim Font</vt:lpstr>
      <vt:lpstr>Office Theme</vt:lpstr>
      <vt:lpstr>PowerPoint Presentation</vt:lpstr>
      <vt:lpstr>PowerPoint Presentation</vt:lpstr>
      <vt:lpstr>PowerPoint Presentation</vt:lpstr>
      <vt:lpstr>PowerPoint Presentation</vt:lpstr>
      <vt:lpstr>Death of Talent</vt:lpstr>
      <vt:lpstr>Top features</vt:lpstr>
      <vt:lpstr>Company overview</vt:lpstr>
      <vt:lpstr>PowerPoint Presentation</vt:lpstr>
      <vt:lpstr>PowerPoint Presentation</vt:lpstr>
      <vt:lpstr>PowerPoint Presentation</vt:lpstr>
      <vt:lpstr>PowerPoint Presentation</vt:lpstr>
      <vt:lpstr>Onboarding, transition and offboarding</vt:lpstr>
      <vt:lpstr>PowerPoint Presentation</vt:lpstr>
      <vt:lpstr>PowerPoint Presentation</vt:lpstr>
      <vt:lpstr>PowerPoint Presentation</vt:lpstr>
      <vt:lpstr>Self Service</vt:lpstr>
      <vt:lpstr>PowerPoint Presentation</vt:lpstr>
      <vt:lpstr>PowerPoint Presentation</vt:lpstr>
      <vt:lpstr>Employee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News in wave 1 ‘20</vt:lpstr>
      <vt:lpstr>CDS – September 2020</vt:lpstr>
      <vt:lpstr>Leave and Absence</vt:lpstr>
      <vt:lpstr>Benefit</vt:lpstr>
      <vt:lpstr>Licence</vt:lpstr>
      <vt:lpstr>PowerPoint Presentation</vt:lpstr>
      <vt:lpstr>Questions?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Beard</dc:creator>
  <cp:lastModifiedBy>Malin Donoso Martnes</cp:lastModifiedBy>
  <cp:revision>9</cp:revision>
  <dcterms:created xsi:type="dcterms:W3CDTF">2020-02-12T10:59:39Z</dcterms:created>
  <dcterms:modified xsi:type="dcterms:W3CDTF">2020-03-03T09:50:22Z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0x0101003428E3C268C4544F81CF84E5C8F458A6</vt:lpwstr>
  </property>
</Properties>
</file>